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s/slide98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0"/>
  </p:notesMasterIdLst>
  <p:sldIdLst>
    <p:sldId id="256" r:id="rId2"/>
    <p:sldId id="257" r:id="rId3"/>
    <p:sldId id="280" r:id="rId4"/>
    <p:sldId id="258" r:id="rId5"/>
    <p:sldId id="326" r:id="rId6"/>
    <p:sldId id="259" r:id="rId7"/>
    <p:sldId id="372" r:id="rId8"/>
    <p:sldId id="260" r:id="rId9"/>
    <p:sldId id="261" r:id="rId10"/>
    <p:sldId id="327" r:id="rId11"/>
    <p:sldId id="262" r:id="rId12"/>
    <p:sldId id="263" r:id="rId13"/>
    <p:sldId id="264" r:id="rId14"/>
    <p:sldId id="328" r:id="rId15"/>
    <p:sldId id="265" r:id="rId16"/>
    <p:sldId id="266" r:id="rId17"/>
    <p:sldId id="329" r:id="rId18"/>
    <p:sldId id="267" r:id="rId19"/>
    <p:sldId id="332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363" r:id="rId32"/>
    <p:sldId id="281" r:id="rId33"/>
    <p:sldId id="279" r:id="rId34"/>
    <p:sldId id="282" r:id="rId35"/>
    <p:sldId id="333" r:id="rId36"/>
    <p:sldId id="283" r:id="rId37"/>
    <p:sldId id="368" r:id="rId38"/>
    <p:sldId id="334" r:id="rId39"/>
    <p:sldId id="284" r:id="rId40"/>
    <p:sldId id="285" r:id="rId41"/>
    <p:sldId id="330" r:id="rId42"/>
    <p:sldId id="286" r:id="rId43"/>
    <p:sldId id="287" r:id="rId44"/>
    <p:sldId id="335" r:id="rId45"/>
    <p:sldId id="288" r:id="rId46"/>
    <p:sldId id="336" r:id="rId47"/>
    <p:sldId id="289" r:id="rId48"/>
    <p:sldId id="337" r:id="rId49"/>
    <p:sldId id="290" r:id="rId50"/>
    <p:sldId id="291" r:id="rId51"/>
    <p:sldId id="293" r:id="rId52"/>
    <p:sldId id="294" r:id="rId53"/>
    <p:sldId id="338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69" r:id="rId65"/>
    <p:sldId id="305" r:id="rId66"/>
    <p:sldId id="306" r:id="rId67"/>
    <p:sldId id="339" r:id="rId68"/>
    <p:sldId id="307" r:id="rId69"/>
    <p:sldId id="308" r:id="rId70"/>
    <p:sldId id="309" r:id="rId71"/>
    <p:sldId id="310" r:id="rId72"/>
    <p:sldId id="311" r:id="rId73"/>
    <p:sldId id="370" r:id="rId74"/>
    <p:sldId id="312" r:id="rId75"/>
    <p:sldId id="29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71" r:id="rId86"/>
    <p:sldId id="323" r:id="rId87"/>
    <p:sldId id="322" r:id="rId88"/>
    <p:sldId id="344" r:id="rId89"/>
    <p:sldId id="325" r:id="rId90"/>
    <p:sldId id="340" r:id="rId91"/>
    <p:sldId id="341" r:id="rId92"/>
    <p:sldId id="343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INSEP" initials="F" lastIdx="1" clrIdx="0">
    <p:extLst>
      <p:ext uri="{19B8F6BF-5375-455C-9EA6-DF929625EA0E}">
        <p15:presenceInfo xmlns:p15="http://schemas.microsoft.com/office/powerpoint/2012/main" xmlns="" userId="FAINSE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9T20:32:05.098" idx="1">
    <p:pos x="10" y="10"/>
    <p:text/>
    <p:extLst>
      <p:ext uri="{C676402C-5697-4E1C-873F-D02D1690AC5C}">
        <p15:threadingInfo xmlns:p15="http://schemas.microsoft.com/office/powerpoint/2012/main" xmlns="" timeZoneBias="18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4.svg"/><Relationship Id="rId1" Type="http://schemas.openxmlformats.org/officeDocument/2006/relationships/image" Target="../media/image64.png"/><Relationship Id="rId4" Type="http://schemas.openxmlformats.org/officeDocument/2006/relationships/image" Target="../media/image76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4.png"/><Relationship Id="rId7" Type="http://schemas.openxmlformats.org/officeDocument/2006/relationships/image" Target="../media/image64.png"/><Relationship Id="rId2" Type="http://schemas.openxmlformats.org/officeDocument/2006/relationships/image" Target="../media/image86.svg"/><Relationship Id="rId1" Type="http://schemas.openxmlformats.org/officeDocument/2006/relationships/image" Target="../media/image73.png"/><Relationship Id="rId6" Type="http://schemas.openxmlformats.org/officeDocument/2006/relationships/image" Target="../media/image90.svg"/><Relationship Id="rId5" Type="http://schemas.openxmlformats.org/officeDocument/2006/relationships/image" Target="../media/image75.png"/><Relationship Id="rId4" Type="http://schemas.openxmlformats.org/officeDocument/2006/relationships/image" Target="../media/image88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4.svg"/><Relationship Id="rId1" Type="http://schemas.openxmlformats.org/officeDocument/2006/relationships/image" Target="../media/image78.png"/><Relationship Id="rId6" Type="http://schemas.openxmlformats.org/officeDocument/2006/relationships/image" Target="../media/image98.svg"/><Relationship Id="rId5" Type="http://schemas.openxmlformats.org/officeDocument/2006/relationships/image" Target="../media/image80.png"/><Relationship Id="rId4" Type="http://schemas.openxmlformats.org/officeDocument/2006/relationships/image" Target="../media/image96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74.png"/><Relationship Id="rId2" Type="http://schemas.openxmlformats.org/officeDocument/2006/relationships/image" Target="../media/image86.svg"/><Relationship Id="rId1" Type="http://schemas.openxmlformats.org/officeDocument/2006/relationships/image" Target="../media/image73.png"/><Relationship Id="rId6" Type="http://schemas.openxmlformats.org/officeDocument/2006/relationships/image" Target="../media/image104.svg"/><Relationship Id="rId5" Type="http://schemas.openxmlformats.org/officeDocument/2006/relationships/image" Target="../media/image84.png"/><Relationship Id="rId4" Type="http://schemas.openxmlformats.org/officeDocument/2006/relationships/image" Target="../media/image102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94.svg"/><Relationship Id="rId1" Type="http://schemas.openxmlformats.org/officeDocument/2006/relationships/image" Target="../media/image78.png"/><Relationship Id="rId6" Type="http://schemas.openxmlformats.org/officeDocument/2006/relationships/image" Target="../media/image109.svg"/><Relationship Id="rId5" Type="http://schemas.openxmlformats.org/officeDocument/2006/relationships/image" Target="../media/image87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8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svg"/><Relationship Id="rId1" Type="http://schemas.openxmlformats.org/officeDocument/2006/relationships/image" Target="../media/image50.png"/><Relationship Id="rId4" Type="http://schemas.openxmlformats.org/officeDocument/2006/relationships/image" Target="../media/image5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svg"/><Relationship Id="rId1" Type="http://schemas.openxmlformats.org/officeDocument/2006/relationships/image" Target="../media/image54.png"/><Relationship Id="rId4" Type="http://schemas.openxmlformats.org/officeDocument/2006/relationships/image" Target="../media/image62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6B5DB-1C4B-48F5-BBA4-18995BBC2487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026AA9E-AE65-4B3A-B23B-4610ACE4B7F2}">
      <dgm:prSet phldrT="[Texto]"/>
      <dgm:spPr>
        <a:xfrm>
          <a:off x="3265017" y="2252036"/>
          <a:ext cx="4440326" cy="274271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pt-BR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Ressalta-se que a presença do brincar no cotidiano da escola não garante de fato sua efetividade.</a:t>
          </a:r>
        </a:p>
        <a:p>
          <a:r>
            <a:rPr lang="pt-BR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É fundamental que essa atividade seja planejada, organizada e que seus objetivos sejam definidos com clareza. </a:t>
          </a:r>
        </a:p>
      </dgm:t>
    </dgm:pt>
    <dgm:pt modelId="{007B8910-B3D2-42B4-A1CF-BF8BA9E22354}" type="parTrans" cxnId="{F212EB7A-F2BB-4047-8E91-13222D7FD1CF}">
      <dgm:prSet/>
      <dgm:spPr/>
      <dgm:t>
        <a:bodyPr/>
        <a:lstStyle/>
        <a:p>
          <a:endParaRPr lang="pt-BR"/>
        </a:p>
      </dgm:t>
    </dgm:pt>
    <dgm:pt modelId="{65BA0805-1173-4A56-81BA-DBCE0295DFD8}" type="sibTrans" cxnId="{F212EB7A-F2BB-4047-8E91-13222D7FD1CF}">
      <dgm:prSet/>
      <dgm:spPr/>
      <dgm:t>
        <a:bodyPr/>
        <a:lstStyle/>
        <a:p>
          <a:endParaRPr lang="pt-BR"/>
        </a:p>
      </dgm:t>
    </dgm:pt>
    <dgm:pt modelId="{442AE2DE-9137-44D3-BDB3-992E1166738A}" type="pres">
      <dgm:prSet presAssocID="{6A96B5DB-1C4B-48F5-BBA4-18995BBC248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BR"/>
        </a:p>
      </dgm:t>
    </dgm:pt>
    <dgm:pt modelId="{6B9F0E99-0854-43C6-8A65-94BE78C2BA4E}" type="pres">
      <dgm:prSet presAssocID="{8026AA9E-AE65-4B3A-B23B-4610ACE4B7F2}" presName="composite" presStyleCnt="0">
        <dgm:presLayoutVars>
          <dgm:chMax/>
          <dgm:chPref/>
        </dgm:presLayoutVars>
      </dgm:prSet>
      <dgm:spPr/>
    </dgm:pt>
    <dgm:pt modelId="{EACA6146-746B-43C0-A6E6-301D0EB75CFC}" type="pres">
      <dgm:prSet presAssocID="{8026AA9E-AE65-4B3A-B23B-4610ACE4B7F2}" presName="Image" presStyleLbl="bgImgPlace1" presStyleIdx="0" presStyleCnt="1" custScaleX="83237" custScaleY="86258" custLinFactNeighborX="-1430" custLinFactNeighborY="21992"/>
      <dgm:spPr>
        <a:xfrm>
          <a:off x="0" y="31950"/>
          <a:ext cx="3134156" cy="20894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DFF2781-2D2B-4E18-8F5B-1B279757A7C8}" type="pres">
      <dgm:prSet presAssocID="{8026AA9E-AE65-4B3A-B23B-4610ACE4B7F2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3DB664-8DD6-4372-8E66-BD3D402A64BA}" type="pres">
      <dgm:prSet presAssocID="{8026AA9E-AE65-4B3A-B23B-4610ACE4B7F2}" presName="tlFrame" presStyleLbl="node1" presStyleIdx="0" presStyleCnt="4"/>
      <dgm:spPr>
        <a:xfrm>
          <a:off x="2873247" y="1860603"/>
          <a:ext cx="1066393" cy="1066669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80A4845-73AB-4793-8B54-509946CD7446}" type="pres">
      <dgm:prSet presAssocID="{8026AA9E-AE65-4B3A-B23B-4610ACE4B7F2}" presName="trFrame" presStyleLbl="node1" presStyleIdx="1" presStyleCnt="4"/>
      <dgm:spPr>
        <a:xfrm rot="5400000">
          <a:off x="7061468" y="1860740"/>
          <a:ext cx="1066669" cy="1066393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342C23B-FCAC-4526-B374-7CD13D7D4E67}" type="pres">
      <dgm:prSet presAssocID="{8026AA9E-AE65-4B3A-B23B-4610ACE4B7F2}" presName="blFrame" presStyleLbl="node1" presStyleIdx="2" presStyleCnt="4"/>
      <dgm:spPr>
        <a:xfrm rot="16200000">
          <a:off x="2873110" y="4320185"/>
          <a:ext cx="1066669" cy="1066393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2729411-8BD4-49A9-B57F-132B3F323360}" type="pres">
      <dgm:prSet presAssocID="{8026AA9E-AE65-4B3A-B23B-4610ACE4B7F2}" presName="brFrame" presStyleLbl="node1" presStyleIdx="3" presStyleCnt="4"/>
      <dgm:spPr>
        <a:xfrm rot="10800000">
          <a:off x="7061606" y="4320047"/>
          <a:ext cx="1066393" cy="1066669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F212EB7A-F2BB-4047-8E91-13222D7FD1CF}" srcId="{6A96B5DB-1C4B-48F5-BBA4-18995BBC2487}" destId="{8026AA9E-AE65-4B3A-B23B-4610ACE4B7F2}" srcOrd="0" destOrd="0" parTransId="{007B8910-B3D2-42B4-A1CF-BF8BA9E22354}" sibTransId="{65BA0805-1173-4A56-81BA-DBCE0295DFD8}"/>
    <dgm:cxn modelId="{9EAB9540-6D07-43EE-80F8-2BE9E3DF0EF0}" type="presOf" srcId="{8026AA9E-AE65-4B3A-B23B-4610ACE4B7F2}" destId="{FDFF2781-2D2B-4E18-8F5B-1B279757A7C8}" srcOrd="0" destOrd="0" presId="urn:microsoft.com/office/officeart/2009/3/layout/FramedTextPicture"/>
    <dgm:cxn modelId="{300F8F9E-4EEB-414F-8A4A-8900F67741EE}" type="presOf" srcId="{6A96B5DB-1C4B-48F5-BBA4-18995BBC2487}" destId="{442AE2DE-9137-44D3-BDB3-992E1166738A}" srcOrd="0" destOrd="0" presId="urn:microsoft.com/office/officeart/2009/3/layout/FramedTextPicture"/>
    <dgm:cxn modelId="{566E6B81-D5A3-477A-906E-31BFAD6CD8A4}" type="presParOf" srcId="{442AE2DE-9137-44D3-BDB3-992E1166738A}" destId="{6B9F0E99-0854-43C6-8A65-94BE78C2BA4E}" srcOrd="0" destOrd="0" presId="urn:microsoft.com/office/officeart/2009/3/layout/FramedTextPicture"/>
    <dgm:cxn modelId="{626D3623-B02A-440F-A915-394FCC851A19}" type="presParOf" srcId="{6B9F0E99-0854-43C6-8A65-94BE78C2BA4E}" destId="{EACA6146-746B-43C0-A6E6-301D0EB75CFC}" srcOrd="0" destOrd="0" presId="urn:microsoft.com/office/officeart/2009/3/layout/FramedTextPicture"/>
    <dgm:cxn modelId="{CCBF3655-9827-463D-A85A-1038DF8B0165}" type="presParOf" srcId="{6B9F0E99-0854-43C6-8A65-94BE78C2BA4E}" destId="{FDFF2781-2D2B-4E18-8F5B-1B279757A7C8}" srcOrd="1" destOrd="0" presId="urn:microsoft.com/office/officeart/2009/3/layout/FramedTextPicture"/>
    <dgm:cxn modelId="{EEBB9D2A-A423-4528-9413-81B155482E80}" type="presParOf" srcId="{6B9F0E99-0854-43C6-8A65-94BE78C2BA4E}" destId="{EF3DB664-8DD6-4372-8E66-BD3D402A64BA}" srcOrd="2" destOrd="0" presId="urn:microsoft.com/office/officeart/2009/3/layout/FramedTextPicture"/>
    <dgm:cxn modelId="{EA05630A-EA95-4E9C-B4D6-F40D380540C7}" type="presParOf" srcId="{6B9F0E99-0854-43C6-8A65-94BE78C2BA4E}" destId="{580A4845-73AB-4793-8B54-509946CD7446}" srcOrd="3" destOrd="0" presId="urn:microsoft.com/office/officeart/2009/3/layout/FramedTextPicture"/>
    <dgm:cxn modelId="{09042B3E-6164-43AE-9840-209B77D0833C}" type="presParOf" srcId="{6B9F0E99-0854-43C6-8A65-94BE78C2BA4E}" destId="{8342C23B-FCAC-4526-B374-7CD13D7D4E67}" srcOrd="4" destOrd="0" presId="urn:microsoft.com/office/officeart/2009/3/layout/FramedTextPicture"/>
    <dgm:cxn modelId="{B61385C9-5C6A-42AF-8B4D-3E808F4A3F1A}" type="presParOf" srcId="{6B9F0E99-0854-43C6-8A65-94BE78C2BA4E}" destId="{52729411-8BD4-49A9-B57F-132B3F32336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795B76-5AB0-4850-B453-AAE57AC3B81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DD65EDA-FBDD-4286-B1C6-5AA704AB7A66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A brincadeira ganhou mais saliência nos aspectos cognitivos, pois de uma atividade lúdica passou a dar contribuições importantes na área de aquisição do conhecimento.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700EB632-1DAD-41CE-B4B6-C929BD71DC16}" type="parTrans" cxnId="{1772D440-6105-4C88-BA41-73621BF6C15C}">
      <dgm:prSet/>
      <dgm:spPr/>
      <dgm:t>
        <a:bodyPr/>
        <a:lstStyle/>
        <a:p>
          <a:endParaRPr lang="en-US"/>
        </a:p>
      </dgm:t>
    </dgm:pt>
    <dgm:pt modelId="{F18B2816-F46B-4360-81A9-8DC30996D3F3}" type="sibTrans" cxnId="{1772D440-6105-4C88-BA41-73621BF6C15C}">
      <dgm:prSet/>
      <dgm:spPr/>
      <dgm:t>
        <a:bodyPr/>
        <a:lstStyle/>
        <a:p>
          <a:endParaRPr lang="en-US"/>
        </a:p>
      </dgm:t>
    </dgm:pt>
    <dgm:pt modelId="{2FCF7DDE-113E-41CE-9D4A-926DB5A7D3BC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Pode-se afirmar que é riquíssima a utilização do lúdico na escola como recurso pedagógico, pois como diria Rubem Alves (2003), o brinquedo desperta interesse e curiosidade, aspectos que contribuem na aprendizagem.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662BF45-17D3-4610-B657-363F332C4C25}" type="parTrans" cxnId="{2291C27F-5EAC-4D77-8329-F3613DE6266F}">
      <dgm:prSet/>
      <dgm:spPr/>
      <dgm:t>
        <a:bodyPr/>
        <a:lstStyle/>
        <a:p>
          <a:endParaRPr lang="en-US"/>
        </a:p>
      </dgm:t>
    </dgm:pt>
    <dgm:pt modelId="{3149D153-64B5-4F11-BFC7-33698BEC60E4}" type="sibTrans" cxnId="{2291C27F-5EAC-4D77-8329-F3613DE6266F}">
      <dgm:prSet/>
      <dgm:spPr/>
      <dgm:t>
        <a:bodyPr/>
        <a:lstStyle/>
        <a:p>
          <a:endParaRPr lang="en-US"/>
        </a:p>
      </dgm:t>
    </dgm:pt>
    <dgm:pt modelId="{38AF72FC-A9A4-460B-8EEC-005ECD5C7B5E}" type="pres">
      <dgm:prSet presAssocID="{EA795B76-5AB0-4850-B453-AAE57AC3B81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114F758-C1AC-4324-9879-E5BE802A8883}" type="pres">
      <dgm:prSet presAssocID="{0DD65EDA-FBDD-4286-B1C6-5AA704AB7A66}" presName="compNode" presStyleCnt="0"/>
      <dgm:spPr/>
    </dgm:pt>
    <dgm:pt modelId="{D52BF199-5AFE-46EF-9F20-70E634135EF7}" type="pres">
      <dgm:prSet presAssocID="{0DD65EDA-FBDD-4286-B1C6-5AA704AB7A66}" presName="bgRect" presStyleLbl="bgShp" presStyleIdx="0" presStyleCnt="2"/>
      <dgm:spPr/>
    </dgm:pt>
    <dgm:pt modelId="{1340C7D1-6D00-453A-BA95-DFD4889C078A}" type="pres">
      <dgm:prSet presAssocID="{0DD65EDA-FBDD-4286-B1C6-5AA704AB7A6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Quotes"/>
        </a:ext>
      </dgm:extLst>
    </dgm:pt>
    <dgm:pt modelId="{B1F2DC9A-BA6A-499D-82EC-0B197930FB77}" type="pres">
      <dgm:prSet presAssocID="{0DD65EDA-FBDD-4286-B1C6-5AA704AB7A66}" presName="spaceRect" presStyleCnt="0"/>
      <dgm:spPr/>
    </dgm:pt>
    <dgm:pt modelId="{517CEF6D-BD2E-40C5-BACB-FB95B3CE982A}" type="pres">
      <dgm:prSet presAssocID="{0DD65EDA-FBDD-4286-B1C6-5AA704AB7A66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86F4DDA3-00B5-44F4-93A0-598BC17B05C7}" type="pres">
      <dgm:prSet presAssocID="{F18B2816-F46B-4360-81A9-8DC30996D3F3}" presName="sibTrans" presStyleCnt="0"/>
      <dgm:spPr/>
    </dgm:pt>
    <dgm:pt modelId="{307C55F6-27DB-4318-9B8E-6E61CE2CE76B}" type="pres">
      <dgm:prSet presAssocID="{2FCF7DDE-113E-41CE-9D4A-926DB5A7D3BC}" presName="compNode" presStyleCnt="0"/>
      <dgm:spPr/>
    </dgm:pt>
    <dgm:pt modelId="{794BC04A-8580-4AC9-9334-200FF3C0713F}" type="pres">
      <dgm:prSet presAssocID="{2FCF7DDE-113E-41CE-9D4A-926DB5A7D3BC}" presName="bgRect" presStyleLbl="bgShp" presStyleIdx="1" presStyleCnt="2"/>
      <dgm:spPr/>
    </dgm:pt>
    <dgm:pt modelId="{603D6A4E-7106-490C-AE3E-034C47F23460}" type="pres">
      <dgm:prSet presAssocID="{2FCF7DDE-113E-41CE-9D4A-926DB5A7D3B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Tongue"/>
        </a:ext>
      </dgm:extLst>
    </dgm:pt>
    <dgm:pt modelId="{26D986BB-18DB-4BE6-A800-68EDBB15653E}" type="pres">
      <dgm:prSet presAssocID="{2FCF7DDE-113E-41CE-9D4A-926DB5A7D3BC}" presName="spaceRect" presStyleCnt="0"/>
      <dgm:spPr/>
    </dgm:pt>
    <dgm:pt modelId="{331E3864-5F4F-4A69-90EA-EE0C1CAEF4BA}" type="pres">
      <dgm:prSet presAssocID="{2FCF7DDE-113E-41CE-9D4A-926DB5A7D3BC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1772D440-6105-4C88-BA41-73621BF6C15C}" srcId="{EA795B76-5AB0-4850-B453-AAE57AC3B817}" destId="{0DD65EDA-FBDD-4286-B1C6-5AA704AB7A66}" srcOrd="0" destOrd="0" parTransId="{700EB632-1DAD-41CE-B4B6-C929BD71DC16}" sibTransId="{F18B2816-F46B-4360-81A9-8DC30996D3F3}"/>
    <dgm:cxn modelId="{70DFC151-D9E5-4FE0-970E-75AA9252F0BE}" type="presOf" srcId="{EA795B76-5AB0-4850-B453-AAE57AC3B817}" destId="{38AF72FC-A9A4-460B-8EEC-005ECD5C7B5E}" srcOrd="0" destOrd="0" presId="urn:microsoft.com/office/officeart/2018/2/layout/IconVerticalSolidList"/>
    <dgm:cxn modelId="{2291C27F-5EAC-4D77-8329-F3613DE6266F}" srcId="{EA795B76-5AB0-4850-B453-AAE57AC3B817}" destId="{2FCF7DDE-113E-41CE-9D4A-926DB5A7D3BC}" srcOrd="1" destOrd="0" parTransId="{5662BF45-17D3-4610-B657-363F332C4C25}" sibTransId="{3149D153-64B5-4F11-BFC7-33698BEC60E4}"/>
    <dgm:cxn modelId="{E062AFEF-3AC8-40E5-80B4-B593291EDD5E}" type="presOf" srcId="{0DD65EDA-FBDD-4286-B1C6-5AA704AB7A66}" destId="{517CEF6D-BD2E-40C5-BACB-FB95B3CE982A}" srcOrd="0" destOrd="0" presId="urn:microsoft.com/office/officeart/2018/2/layout/IconVerticalSolidList"/>
    <dgm:cxn modelId="{25FA450A-1B81-4FA3-8B1C-CAA7E125FBC3}" type="presOf" srcId="{2FCF7DDE-113E-41CE-9D4A-926DB5A7D3BC}" destId="{331E3864-5F4F-4A69-90EA-EE0C1CAEF4BA}" srcOrd="0" destOrd="0" presId="urn:microsoft.com/office/officeart/2018/2/layout/IconVerticalSolidList"/>
    <dgm:cxn modelId="{CA6E5106-F869-42B4-8159-11E6687DBB39}" type="presParOf" srcId="{38AF72FC-A9A4-460B-8EEC-005ECD5C7B5E}" destId="{1114F758-C1AC-4324-9879-E5BE802A8883}" srcOrd="0" destOrd="0" presId="urn:microsoft.com/office/officeart/2018/2/layout/IconVerticalSolidList"/>
    <dgm:cxn modelId="{7A7BAB1B-6704-452D-ADB0-5617EFE8AA85}" type="presParOf" srcId="{1114F758-C1AC-4324-9879-E5BE802A8883}" destId="{D52BF199-5AFE-46EF-9F20-70E634135EF7}" srcOrd="0" destOrd="0" presId="urn:microsoft.com/office/officeart/2018/2/layout/IconVerticalSolidList"/>
    <dgm:cxn modelId="{59E4AFD4-5642-4C46-82C8-B6C5E5D54E0F}" type="presParOf" srcId="{1114F758-C1AC-4324-9879-E5BE802A8883}" destId="{1340C7D1-6D00-453A-BA95-DFD4889C078A}" srcOrd="1" destOrd="0" presId="urn:microsoft.com/office/officeart/2018/2/layout/IconVerticalSolidList"/>
    <dgm:cxn modelId="{5F436A40-61F3-436B-9C15-33E56BACF6E2}" type="presParOf" srcId="{1114F758-C1AC-4324-9879-E5BE802A8883}" destId="{B1F2DC9A-BA6A-499D-82EC-0B197930FB77}" srcOrd="2" destOrd="0" presId="urn:microsoft.com/office/officeart/2018/2/layout/IconVerticalSolidList"/>
    <dgm:cxn modelId="{603B76B4-A317-4C95-9333-64EB4386C628}" type="presParOf" srcId="{1114F758-C1AC-4324-9879-E5BE802A8883}" destId="{517CEF6D-BD2E-40C5-BACB-FB95B3CE982A}" srcOrd="3" destOrd="0" presId="urn:microsoft.com/office/officeart/2018/2/layout/IconVerticalSolidList"/>
    <dgm:cxn modelId="{84842DBA-98DE-459B-B7B3-537D3831B396}" type="presParOf" srcId="{38AF72FC-A9A4-460B-8EEC-005ECD5C7B5E}" destId="{86F4DDA3-00B5-44F4-93A0-598BC17B05C7}" srcOrd="1" destOrd="0" presId="urn:microsoft.com/office/officeart/2018/2/layout/IconVerticalSolidList"/>
    <dgm:cxn modelId="{6580564F-C0A0-4FB6-A286-37D7707F571B}" type="presParOf" srcId="{38AF72FC-A9A4-460B-8EEC-005ECD5C7B5E}" destId="{307C55F6-27DB-4318-9B8E-6E61CE2CE76B}" srcOrd="2" destOrd="0" presId="urn:microsoft.com/office/officeart/2018/2/layout/IconVerticalSolidList"/>
    <dgm:cxn modelId="{3E512C5F-0ED2-4C2B-BE57-C5EF62C2FC56}" type="presParOf" srcId="{307C55F6-27DB-4318-9B8E-6E61CE2CE76B}" destId="{794BC04A-8580-4AC9-9334-200FF3C0713F}" srcOrd="0" destOrd="0" presId="urn:microsoft.com/office/officeart/2018/2/layout/IconVerticalSolidList"/>
    <dgm:cxn modelId="{A2ABABBB-8741-4B99-8971-42E32BE7834B}" type="presParOf" srcId="{307C55F6-27DB-4318-9B8E-6E61CE2CE76B}" destId="{603D6A4E-7106-490C-AE3E-034C47F23460}" srcOrd="1" destOrd="0" presId="urn:microsoft.com/office/officeart/2018/2/layout/IconVerticalSolidList"/>
    <dgm:cxn modelId="{B27AC98A-208B-43A1-9D6D-0DE7E1698D61}" type="presParOf" srcId="{307C55F6-27DB-4318-9B8E-6E61CE2CE76B}" destId="{26D986BB-18DB-4BE6-A800-68EDBB15653E}" srcOrd="2" destOrd="0" presId="urn:microsoft.com/office/officeart/2018/2/layout/IconVerticalSolidList"/>
    <dgm:cxn modelId="{F4E7A6E3-BFFA-4D9A-8ED9-37E63A3D8D62}" type="presParOf" srcId="{307C55F6-27DB-4318-9B8E-6E61CE2CE76B}" destId="{331E3864-5F4F-4A69-90EA-EE0C1CAEF4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E95C37-F049-4FB3-B702-19CA949059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C676A79-AB53-4302-BF33-67FFDECF9DA4}">
      <dgm:prSet/>
      <dgm:spPr/>
      <dgm:t>
        <a:bodyPr/>
        <a:lstStyle/>
        <a:p>
          <a:r>
            <a:rPr lang="pt-BR" b="1" dirty="0">
              <a:latin typeface="Arial" pitchFamily="34" charset="0"/>
              <a:cs typeface="Arial" pitchFamily="34" charset="0"/>
            </a:rPr>
            <a:t>Objetivos: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25902E35-7DC5-4357-8E23-D6F756D703A2}" type="parTrans" cxnId="{3368339F-7DB5-4FB4-8989-1A68F5646867}">
      <dgm:prSet/>
      <dgm:spPr/>
      <dgm:t>
        <a:bodyPr/>
        <a:lstStyle/>
        <a:p>
          <a:endParaRPr lang="en-US"/>
        </a:p>
      </dgm:t>
    </dgm:pt>
    <dgm:pt modelId="{2C77DF70-EDAD-4CB4-B363-0F56D487BD80}" type="sibTrans" cxnId="{3368339F-7DB5-4FB4-8989-1A68F5646867}">
      <dgm:prSet/>
      <dgm:spPr/>
      <dgm:t>
        <a:bodyPr/>
        <a:lstStyle/>
        <a:p>
          <a:endParaRPr lang="en-US"/>
        </a:p>
      </dgm:t>
    </dgm:pt>
    <dgm:pt modelId="{9272397C-BC29-4F52-ABDD-632D566D0F3D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Produzir palavras que iniciem com  determinada letra.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F33F44E-A2E1-491B-B03D-E7C1140A93D6}" type="parTrans" cxnId="{9AB4A15A-90FF-4389-A497-95C8BAEF1CEC}">
      <dgm:prSet/>
      <dgm:spPr/>
      <dgm:t>
        <a:bodyPr/>
        <a:lstStyle/>
        <a:p>
          <a:endParaRPr lang="en-US"/>
        </a:p>
      </dgm:t>
    </dgm:pt>
    <dgm:pt modelId="{A4235725-CC03-49B1-8EB1-5403B7919B35}" type="sibTrans" cxnId="{9AB4A15A-90FF-4389-A497-95C8BAEF1CEC}">
      <dgm:prSet/>
      <dgm:spPr/>
      <dgm:t>
        <a:bodyPr/>
        <a:lstStyle/>
        <a:p>
          <a:endParaRPr lang="en-US"/>
        </a:p>
      </dgm:t>
    </dgm:pt>
    <dgm:pt modelId="{E8A80B54-8551-4746-AC4D-FA7CC5420D96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Estabelecer correspondência </a:t>
          </a:r>
          <a:r>
            <a:rPr lang="pt-BR" dirty="0" err="1">
              <a:latin typeface="Arial" pitchFamily="34" charset="0"/>
              <a:cs typeface="Arial" pitchFamily="34" charset="0"/>
            </a:rPr>
            <a:t>grafofônica</a:t>
          </a:r>
          <a:r>
            <a:rPr lang="pt-BR" dirty="0">
              <a:latin typeface="Arial" pitchFamily="34" charset="0"/>
              <a:cs typeface="Arial" pitchFamily="34" charset="0"/>
            </a:rPr>
            <a:t>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622472A3-61CC-4678-A7A6-15CF5D0D7FF5}" type="parTrans" cxnId="{6551BD01-C5A2-415B-B778-41C6567BE2FB}">
      <dgm:prSet/>
      <dgm:spPr/>
      <dgm:t>
        <a:bodyPr/>
        <a:lstStyle/>
        <a:p>
          <a:endParaRPr lang="en-US"/>
        </a:p>
      </dgm:t>
    </dgm:pt>
    <dgm:pt modelId="{56FCB4C5-7AB8-4B87-BF58-AC4E85EF9710}" type="sibTrans" cxnId="{6551BD01-C5A2-415B-B778-41C6567BE2FB}">
      <dgm:prSet/>
      <dgm:spPr/>
      <dgm:t>
        <a:bodyPr/>
        <a:lstStyle/>
        <a:p>
          <a:endParaRPr lang="en-US"/>
        </a:p>
      </dgm:t>
    </dgm:pt>
    <dgm:pt modelId="{572FFE2C-9F0D-46C7-B003-B5C3EB706259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Dominar as correspondências entre letras ou grupos de letras e seu valor sonoro, de modo a escrever palavras.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20A8CBF-ADBE-4261-898B-B8B04946F1DA}" type="parTrans" cxnId="{07110D93-CECF-45BC-BB5B-2A73DA05ADE6}">
      <dgm:prSet/>
      <dgm:spPr/>
      <dgm:t>
        <a:bodyPr/>
        <a:lstStyle/>
        <a:p>
          <a:endParaRPr lang="en-US"/>
        </a:p>
      </dgm:t>
    </dgm:pt>
    <dgm:pt modelId="{D08F6765-2B49-4693-87BC-3CDD2F62096C}" type="sibTrans" cxnId="{07110D93-CECF-45BC-BB5B-2A73DA05ADE6}">
      <dgm:prSet/>
      <dgm:spPr/>
      <dgm:t>
        <a:bodyPr/>
        <a:lstStyle/>
        <a:p>
          <a:endParaRPr lang="en-US"/>
        </a:p>
      </dgm:t>
    </dgm:pt>
    <dgm:pt modelId="{C1CBAC1B-F35E-4187-A86D-38EDF8F96CE8}" type="pres">
      <dgm:prSet presAssocID="{3EE95C37-F049-4FB3-B702-19CA9490598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7FFD81C-13DA-4DFE-ABC0-9E2E13C140AD}" type="pres">
      <dgm:prSet presAssocID="{BC676A79-AB53-4302-BF33-67FFDECF9DA4}" presName="compNode" presStyleCnt="0"/>
      <dgm:spPr/>
    </dgm:pt>
    <dgm:pt modelId="{09C411FF-6248-4A62-BC95-A1172FC926CC}" type="pres">
      <dgm:prSet presAssocID="{BC676A79-AB53-4302-BF33-67FFDECF9DA4}" presName="bgRect" presStyleLbl="bgShp" presStyleIdx="0" presStyleCnt="4"/>
      <dgm:spPr/>
    </dgm:pt>
    <dgm:pt modelId="{F70C3B41-72F1-433B-9A53-E10102E58506}" type="pres">
      <dgm:prSet presAssocID="{BC676A79-AB53-4302-BF33-67FFDECF9DA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C53799F2-CDA2-4A47-B289-49EDB5EEBFCA}" type="pres">
      <dgm:prSet presAssocID="{BC676A79-AB53-4302-BF33-67FFDECF9DA4}" presName="spaceRect" presStyleCnt="0"/>
      <dgm:spPr/>
    </dgm:pt>
    <dgm:pt modelId="{B4FD255E-005C-46B2-8E88-6387F7D72A2A}" type="pres">
      <dgm:prSet presAssocID="{BC676A79-AB53-4302-BF33-67FFDECF9DA4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B28E2A89-DDB5-4B8A-A534-C580F2929928}" type="pres">
      <dgm:prSet presAssocID="{2C77DF70-EDAD-4CB4-B363-0F56D487BD80}" presName="sibTrans" presStyleCnt="0"/>
      <dgm:spPr/>
    </dgm:pt>
    <dgm:pt modelId="{99E50566-8F44-4757-A80B-08007D21B89D}" type="pres">
      <dgm:prSet presAssocID="{9272397C-BC29-4F52-ABDD-632D566D0F3D}" presName="compNode" presStyleCnt="0"/>
      <dgm:spPr/>
    </dgm:pt>
    <dgm:pt modelId="{C146A14B-61F2-4112-81AD-4573FDF188FD}" type="pres">
      <dgm:prSet presAssocID="{9272397C-BC29-4F52-ABDD-632D566D0F3D}" presName="bgRect" presStyleLbl="bgShp" presStyleIdx="1" presStyleCnt="4"/>
      <dgm:spPr/>
    </dgm:pt>
    <dgm:pt modelId="{432A5DC8-FAEB-4F55-A50D-6EF048AB4298}" type="pres">
      <dgm:prSet presAssocID="{9272397C-BC29-4F52-ABDD-632D566D0F3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rum Set"/>
        </a:ext>
      </dgm:extLst>
    </dgm:pt>
    <dgm:pt modelId="{723F6A0D-FD6D-4A25-B327-2A3C54B39F70}" type="pres">
      <dgm:prSet presAssocID="{9272397C-BC29-4F52-ABDD-632D566D0F3D}" presName="spaceRect" presStyleCnt="0"/>
      <dgm:spPr/>
    </dgm:pt>
    <dgm:pt modelId="{2F6E7C4D-54A9-4744-978F-724C9929F358}" type="pres">
      <dgm:prSet presAssocID="{9272397C-BC29-4F52-ABDD-632D566D0F3D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B0F29BC-EAE8-4836-AB16-972C80D8B4B7}" type="pres">
      <dgm:prSet presAssocID="{A4235725-CC03-49B1-8EB1-5403B7919B35}" presName="sibTrans" presStyleCnt="0"/>
      <dgm:spPr/>
    </dgm:pt>
    <dgm:pt modelId="{AE4A8A6C-1EE0-4CA2-B4FD-DDE64F3142B7}" type="pres">
      <dgm:prSet presAssocID="{E8A80B54-8551-4746-AC4D-FA7CC5420D96}" presName="compNode" presStyleCnt="0"/>
      <dgm:spPr/>
    </dgm:pt>
    <dgm:pt modelId="{073CE25C-EA73-4D77-8DCA-BD8633994D5F}" type="pres">
      <dgm:prSet presAssocID="{E8A80B54-8551-4746-AC4D-FA7CC5420D96}" presName="bgRect" presStyleLbl="bgShp" presStyleIdx="2" presStyleCnt="4"/>
      <dgm:spPr/>
    </dgm:pt>
    <dgm:pt modelId="{49E61539-34AD-4E5C-813E-8486D2DF1E1C}" type="pres">
      <dgm:prSet presAssocID="{E8A80B54-8551-4746-AC4D-FA7CC5420D9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Envelope"/>
        </a:ext>
      </dgm:extLst>
    </dgm:pt>
    <dgm:pt modelId="{6281B55B-182A-4DF3-AAA2-92A179F10F5F}" type="pres">
      <dgm:prSet presAssocID="{E8A80B54-8551-4746-AC4D-FA7CC5420D96}" presName="spaceRect" presStyleCnt="0"/>
      <dgm:spPr/>
    </dgm:pt>
    <dgm:pt modelId="{3F726D95-016B-4F1A-BE53-ED85D2D00E9A}" type="pres">
      <dgm:prSet presAssocID="{E8A80B54-8551-4746-AC4D-FA7CC5420D9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8C434E3F-34C8-47A1-9C8F-DEE4FB759464}" type="pres">
      <dgm:prSet presAssocID="{56FCB4C5-7AB8-4B87-BF58-AC4E85EF9710}" presName="sibTrans" presStyleCnt="0"/>
      <dgm:spPr/>
    </dgm:pt>
    <dgm:pt modelId="{32197ECB-B5CC-4719-8ED8-A609158DAB1A}" type="pres">
      <dgm:prSet presAssocID="{572FFE2C-9F0D-46C7-B003-B5C3EB706259}" presName="compNode" presStyleCnt="0"/>
      <dgm:spPr/>
    </dgm:pt>
    <dgm:pt modelId="{7BBC6743-B170-487C-BEA3-A5373B9D5559}" type="pres">
      <dgm:prSet presAssocID="{572FFE2C-9F0D-46C7-B003-B5C3EB706259}" presName="bgRect" presStyleLbl="bgShp" presStyleIdx="3" presStyleCnt="4"/>
      <dgm:spPr/>
    </dgm:pt>
    <dgm:pt modelId="{ACC7A2BD-BC46-4904-A2C2-FC6EAE8BA034}" type="pres">
      <dgm:prSet presAssocID="{572FFE2C-9F0D-46C7-B003-B5C3EB70625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Quotes"/>
        </a:ext>
      </dgm:extLst>
    </dgm:pt>
    <dgm:pt modelId="{FA4251FB-514B-42D4-B50E-45E133D25DB6}" type="pres">
      <dgm:prSet presAssocID="{572FFE2C-9F0D-46C7-B003-B5C3EB706259}" presName="spaceRect" presStyleCnt="0"/>
      <dgm:spPr/>
    </dgm:pt>
    <dgm:pt modelId="{5FC74851-0571-4C1C-8D88-81CBF25F30C1}" type="pres">
      <dgm:prSet presAssocID="{572FFE2C-9F0D-46C7-B003-B5C3EB706259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6551BD01-C5A2-415B-B778-41C6567BE2FB}" srcId="{3EE95C37-F049-4FB3-B702-19CA94905984}" destId="{E8A80B54-8551-4746-AC4D-FA7CC5420D96}" srcOrd="2" destOrd="0" parTransId="{622472A3-61CC-4678-A7A6-15CF5D0D7FF5}" sibTransId="{56FCB4C5-7AB8-4B87-BF58-AC4E85EF9710}"/>
    <dgm:cxn modelId="{3BA70353-A82E-46FA-914D-5386EF02DA61}" type="presOf" srcId="{3EE95C37-F049-4FB3-B702-19CA94905984}" destId="{C1CBAC1B-F35E-4187-A86D-38EDF8F96CE8}" srcOrd="0" destOrd="0" presId="urn:microsoft.com/office/officeart/2018/2/layout/IconVerticalSolidList"/>
    <dgm:cxn modelId="{0A3E7029-C2FE-465A-91D2-FF54F17C0A6D}" type="presOf" srcId="{E8A80B54-8551-4746-AC4D-FA7CC5420D96}" destId="{3F726D95-016B-4F1A-BE53-ED85D2D00E9A}" srcOrd="0" destOrd="0" presId="urn:microsoft.com/office/officeart/2018/2/layout/IconVerticalSolidList"/>
    <dgm:cxn modelId="{9AB4A15A-90FF-4389-A497-95C8BAEF1CEC}" srcId="{3EE95C37-F049-4FB3-B702-19CA94905984}" destId="{9272397C-BC29-4F52-ABDD-632D566D0F3D}" srcOrd="1" destOrd="0" parTransId="{EF33F44E-A2E1-491B-B03D-E7C1140A93D6}" sibTransId="{A4235725-CC03-49B1-8EB1-5403B7919B35}"/>
    <dgm:cxn modelId="{8C427047-894E-48FB-8DB5-0B82073D0B55}" type="presOf" srcId="{BC676A79-AB53-4302-BF33-67FFDECF9DA4}" destId="{B4FD255E-005C-46B2-8E88-6387F7D72A2A}" srcOrd="0" destOrd="0" presId="urn:microsoft.com/office/officeart/2018/2/layout/IconVerticalSolidList"/>
    <dgm:cxn modelId="{E89338D2-F28F-434E-9FC5-810FB47B3FD6}" type="presOf" srcId="{9272397C-BC29-4F52-ABDD-632D566D0F3D}" destId="{2F6E7C4D-54A9-4744-978F-724C9929F358}" srcOrd="0" destOrd="0" presId="urn:microsoft.com/office/officeart/2018/2/layout/IconVerticalSolidList"/>
    <dgm:cxn modelId="{EAF169AA-D627-4217-B3AF-345A49ADCD79}" type="presOf" srcId="{572FFE2C-9F0D-46C7-B003-B5C3EB706259}" destId="{5FC74851-0571-4C1C-8D88-81CBF25F30C1}" srcOrd="0" destOrd="0" presId="urn:microsoft.com/office/officeart/2018/2/layout/IconVerticalSolidList"/>
    <dgm:cxn modelId="{3368339F-7DB5-4FB4-8989-1A68F5646867}" srcId="{3EE95C37-F049-4FB3-B702-19CA94905984}" destId="{BC676A79-AB53-4302-BF33-67FFDECF9DA4}" srcOrd="0" destOrd="0" parTransId="{25902E35-7DC5-4357-8E23-D6F756D703A2}" sibTransId="{2C77DF70-EDAD-4CB4-B363-0F56D487BD80}"/>
    <dgm:cxn modelId="{07110D93-CECF-45BC-BB5B-2A73DA05ADE6}" srcId="{3EE95C37-F049-4FB3-B702-19CA94905984}" destId="{572FFE2C-9F0D-46C7-B003-B5C3EB706259}" srcOrd="3" destOrd="0" parTransId="{B20A8CBF-ADBE-4261-898B-B8B04946F1DA}" sibTransId="{D08F6765-2B49-4693-87BC-3CDD2F62096C}"/>
    <dgm:cxn modelId="{4857FA3C-9636-456B-B52D-E348C1D608C3}" type="presParOf" srcId="{C1CBAC1B-F35E-4187-A86D-38EDF8F96CE8}" destId="{57FFD81C-13DA-4DFE-ABC0-9E2E13C140AD}" srcOrd="0" destOrd="0" presId="urn:microsoft.com/office/officeart/2018/2/layout/IconVerticalSolidList"/>
    <dgm:cxn modelId="{7C7DE9B5-F750-4723-9815-D21C14B364D6}" type="presParOf" srcId="{57FFD81C-13DA-4DFE-ABC0-9E2E13C140AD}" destId="{09C411FF-6248-4A62-BC95-A1172FC926CC}" srcOrd="0" destOrd="0" presId="urn:microsoft.com/office/officeart/2018/2/layout/IconVerticalSolidList"/>
    <dgm:cxn modelId="{DA058AF8-71CA-441B-8E44-DBD420460D24}" type="presParOf" srcId="{57FFD81C-13DA-4DFE-ABC0-9E2E13C140AD}" destId="{F70C3B41-72F1-433B-9A53-E10102E58506}" srcOrd="1" destOrd="0" presId="urn:microsoft.com/office/officeart/2018/2/layout/IconVerticalSolidList"/>
    <dgm:cxn modelId="{B329C8D5-BD4B-4790-9928-DEE70814F76E}" type="presParOf" srcId="{57FFD81C-13DA-4DFE-ABC0-9E2E13C140AD}" destId="{C53799F2-CDA2-4A47-B289-49EDB5EEBFCA}" srcOrd="2" destOrd="0" presId="urn:microsoft.com/office/officeart/2018/2/layout/IconVerticalSolidList"/>
    <dgm:cxn modelId="{4E59A65E-EFDE-48C7-AB48-DEBF19AAAE40}" type="presParOf" srcId="{57FFD81C-13DA-4DFE-ABC0-9E2E13C140AD}" destId="{B4FD255E-005C-46B2-8E88-6387F7D72A2A}" srcOrd="3" destOrd="0" presId="urn:microsoft.com/office/officeart/2018/2/layout/IconVerticalSolidList"/>
    <dgm:cxn modelId="{65587CCD-3046-4AE3-A74F-D7285B2DB31C}" type="presParOf" srcId="{C1CBAC1B-F35E-4187-A86D-38EDF8F96CE8}" destId="{B28E2A89-DDB5-4B8A-A534-C580F2929928}" srcOrd="1" destOrd="0" presId="urn:microsoft.com/office/officeart/2018/2/layout/IconVerticalSolidList"/>
    <dgm:cxn modelId="{2AAEBA56-861E-4D54-B328-C5A6219B868F}" type="presParOf" srcId="{C1CBAC1B-F35E-4187-A86D-38EDF8F96CE8}" destId="{99E50566-8F44-4757-A80B-08007D21B89D}" srcOrd="2" destOrd="0" presId="urn:microsoft.com/office/officeart/2018/2/layout/IconVerticalSolidList"/>
    <dgm:cxn modelId="{A1A237DC-1E83-4326-AF47-33FDCE939A49}" type="presParOf" srcId="{99E50566-8F44-4757-A80B-08007D21B89D}" destId="{C146A14B-61F2-4112-81AD-4573FDF188FD}" srcOrd="0" destOrd="0" presId="urn:microsoft.com/office/officeart/2018/2/layout/IconVerticalSolidList"/>
    <dgm:cxn modelId="{46BF4E2D-863A-42C6-A3E9-BDB5DEC7B2A8}" type="presParOf" srcId="{99E50566-8F44-4757-A80B-08007D21B89D}" destId="{432A5DC8-FAEB-4F55-A50D-6EF048AB4298}" srcOrd="1" destOrd="0" presId="urn:microsoft.com/office/officeart/2018/2/layout/IconVerticalSolidList"/>
    <dgm:cxn modelId="{2D961828-F4DB-4D2F-A0DF-50D1149F7D49}" type="presParOf" srcId="{99E50566-8F44-4757-A80B-08007D21B89D}" destId="{723F6A0D-FD6D-4A25-B327-2A3C54B39F70}" srcOrd="2" destOrd="0" presId="urn:microsoft.com/office/officeart/2018/2/layout/IconVerticalSolidList"/>
    <dgm:cxn modelId="{7389A364-1812-4E45-94BF-4F85B60EC37B}" type="presParOf" srcId="{99E50566-8F44-4757-A80B-08007D21B89D}" destId="{2F6E7C4D-54A9-4744-978F-724C9929F358}" srcOrd="3" destOrd="0" presId="urn:microsoft.com/office/officeart/2018/2/layout/IconVerticalSolidList"/>
    <dgm:cxn modelId="{24022079-8B50-43F2-9923-9F5E2D0602BC}" type="presParOf" srcId="{C1CBAC1B-F35E-4187-A86D-38EDF8F96CE8}" destId="{AB0F29BC-EAE8-4836-AB16-972C80D8B4B7}" srcOrd="3" destOrd="0" presId="urn:microsoft.com/office/officeart/2018/2/layout/IconVerticalSolidList"/>
    <dgm:cxn modelId="{90587E02-8EEA-4914-9195-785BB88A3AAB}" type="presParOf" srcId="{C1CBAC1B-F35E-4187-A86D-38EDF8F96CE8}" destId="{AE4A8A6C-1EE0-4CA2-B4FD-DDE64F3142B7}" srcOrd="4" destOrd="0" presId="urn:microsoft.com/office/officeart/2018/2/layout/IconVerticalSolidList"/>
    <dgm:cxn modelId="{7217C842-D20F-4D55-83E0-EDE704DDB6D2}" type="presParOf" srcId="{AE4A8A6C-1EE0-4CA2-B4FD-DDE64F3142B7}" destId="{073CE25C-EA73-4D77-8DCA-BD8633994D5F}" srcOrd="0" destOrd="0" presId="urn:microsoft.com/office/officeart/2018/2/layout/IconVerticalSolidList"/>
    <dgm:cxn modelId="{0923288F-08C6-413F-97C9-7C37BF1BC2C3}" type="presParOf" srcId="{AE4A8A6C-1EE0-4CA2-B4FD-DDE64F3142B7}" destId="{49E61539-34AD-4E5C-813E-8486D2DF1E1C}" srcOrd="1" destOrd="0" presId="urn:microsoft.com/office/officeart/2018/2/layout/IconVerticalSolidList"/>
    <dgm:cxn modelId="{B922E558-D2DD-4802-814D-AE201D66182C}" type="presParOf" srcId="{AE4A8A6C-1EE0-4CA2-B4FD-DDE64F3142B7}" destId="{6281B55B-182A-4DF3-AAA2-92A179F10F5F}" srcOrd="2" destOrd="0" presId="urn:microsoft.com/office/officeart/2018/2/layout/IconVerticalSolidList"/>
    <dgm:cxn modelId="{4CC77FD3-E0B7-41CC-8290-3F773CF66B67}" type="presParOf" srcId="{AE4A8A6C-1EE0-4CA2-B4FD-DDE64F3142B7}" destId="{3F726D95-016B-4F1A-BE53-ED85D2D00E9A}" srcOrd="3" destOrd="0" presId="urn:microsoft.com/office/officeart/2018/2/layout/IconVerticalSolidList"/>
    <dgm:cxn modelId="{0F487AE8-D8A4-4F41-9522-F72003AB436E}" type="presParOf" srcId="{C1CBAC1B-F35E-4187-A86D-38EDF8F96CE8}" destId="{8C434E3F-34C8-47A1-9C8F-DEE4FB759464}" srcOrd="5" destOrd="0" presId="urn:microsoft.com/office/officeart/2018/2/layout/IconVerticalSolidList"/>
    <dgm:cxn modelId="{C35656AF-C18F-49D7-9E19-4C92E5868A71}" type="presParOf" srcId="{C1CBAC1B-F35E-4187-A86D-38EDF8F96CE8}" destId="{32197ECB-B5CC-4719-8ED8-A609158DAB1A}" srcOrd="6" destOrd="0" presId="urn:microsoft.com/office/officeart/2018/2/layout/IconVerticalSolidList"/>
    <dgm:cxn modelId="{F776EAC8-839A-4ABE-937D-9CE2F5C427DB}" type="presParOf" srcId="{32197ECB-B5CC-4719-8ED8-A609158DAB1A}" destId="{7BBC6743-B170-487C-BEA3-A5373B9D5559}" srcOrd="0" destOrd="0" presId="urn:microsoft.com/office/officeart/2018/2/layout/IconVerticalSolidList"/>
    <dgm:cxn modelId="{25D20AA7-7521-4692-9A90-59C166D44200}" type="presParOf" srcId="{32197ECB-B5CC-4719-8ED8-A609158DAB1A}" destId="{ACC7A2BD-BC46-4904-A2C2-FC6EAE8BA034}" srcOrd="1" destOrd="0" presId="urn:microsoft.com/office/officeart/2018/2/layout/IconVerticalSolidList"/>
    <dgm:cxn modelId="{9870435C-8F19-47F7-8A2F-421E42ED2366}" type="presParOf" srcId="{32197ECB-B5CC-4719-8ED8-A609158DAB1A}" destId="{FA4251FB-514B-42D4-B50E-45E133D25DB6}" srcOrd="2" destOrd="0" presId="urn:microsoft.com/office/officeart/2018/2/layout/IconVerticalSolidList"/>
    <dgm:cxn modelId="{F1F83864-FA59-45A1-A5A2-F261FF4579DC}" type="presParOf" srcId="{32197ECB-B5CC-4719-8ED8-A609158DAB1A}" destId="{5FC74851-0571-4C1C-8D88-81CBF25F30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48DE5B2-0F51-4053-AEB4-ED2F1A4A2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A258935-C548-43C1-842A-A6E0E7118736}">
      <dgm:prSet/>
      <dgm:spPr/>
      <dgm:t>
        <a:bodyPr/>
        <a:lstStyle/>
        <a:p>
          <a:r>
            <a:rPr lang="pt-BR" b="1" dirty="0">
              <a:latin typeface="Arial" pitchFamily="34" charset="0"/>
              <a:cs typeface="Arial" pitchFamily="34" charset="0"/>
            </a:rPr>
            <a:t>Objetivos</a:t>
          </a:r>
          <a:r>
            <a:rPr lang="pt-BR" b="1" dirty="0"/>
            <a:t>:</a:t>
          </a:r>
          <a:endParaRPr lang="en-US" dirty="0"/>
        </a:p>
      </dgm:t>
    </dgm:pt>
    <dgm:pt modelId="{E93AAEFB-30D9-44C1-AFD0-01DD8C5EA2FA}" type="parTrans" cxnId="{24DF0D9D-F483-4FDF-8EBC-279706CE6E42}">
      <dgm:prSet/>
      <dgm:spPr/>
      <dgm:t>
        <a:bodyPr/>
        <a:lstStyle/>
        <a:p>
          <a:endParaRPr lang="en-US"/>
        </a:p>
      </dgm:t>
    </dgm:pt>
    <dgm:pt modelId="{667F6E3A-6465-42DA-8C4A-4600C3B63CD4}" type="sibTrans" cxnId="{24DF0D9D-F483-4FDF-8EBC-279706CE6E42}">
      <dgm:prSet/>
      <dgm:spPr/>
      <dgm:t>
        <a:bodyPr/>
        <a:lstStyle/>
        <a:p>
          <a:endParaRPr lang="en-US"/>
        </a:p>
      </dgm:t>
    </dgm:pt>
    <dgm:pt modelId="{5FDCC406-6A38-46DF-9C1F-92EE8D287B2B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Estimular a leitura de palavras.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AAC1A92-362A-41C5-9B46-C4CC96F0C517}" type="parTrans" cxnId="{465E9A33-9C61-4EAA-8477-8C2F47377B3E}">
      <dgm:prSet/>
      <dgm:spPr/>
      <dgm:t>
        <a:bodyPr/>
        <a:lstStyle/>
        <a:p>
          <a:endParaRPr lang="en-US"/>
        </a:p>
      </dgm:t>
    </dgm:pt>
    <dgm:pt modelId="{1C811FBF-A752-425B-8476-45FCD7F8F316}" type="sibTrans" cxnId="{465E9A33-9C61-4EAA-8477-8C2F47377B3E}">
      <dgm:prSet/>
      <dgm:spPr/>
      <dgm:t>
        <a:bodyPr/>
        <a:lstStyle/>
        <a:p>
          <a:endParaRPr lang="en-US"/>
        </a:p>
      </dgm:t>
    </dgm:pt>
    <dgm:pt modelId="{3FA444F9-0473-4636-BC4B-2EB9F6C55F94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Relacionar a imagem a sua grafia corretamente.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3304BE7-93B0-4D89-8AB5-92ECC2BF2C25}" type="parTrans" cxnId="{1350D6EF-25C6-4B46-B6BA-135A44FA757A}">
      <dgm:prSet/>
      <dgm:spPr/>
      <dgm:t>
        <a:bodyPr/>
        <a:lstStyle/>
        <a:p>
          <a:endParaRPr lang="en-US"/>
        </a:p>
      </dgm:t>
    </dgm:pt>
    <dgm:pt modelId="{BF79164D-EBDC-4974-9159-EA43FCB721DD}" type="sibTrans" cxnId="{1350D6EF-25C6-4B46-B6BA-135A44FA757A}">
      <dgm:prSet/>
      <dgm:spPr/>
      <dgm:t>
        <a:bodyPr/>
        <a:lstStyle/>
        <a:p>
          <a:endParaRPr lang="en-US"/>
        </a:p>
      </dgm:t>
    </dgm:pt>
    <dgm:pt modelId="{DD9AE7F0-3589-4917-B74C-16DB9FBA694A}" type="pres">
      <dgm:prSet presAssocID="{B48DE5B2-0F51-4053-AEB4-ED2F1A4A2FD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3C7E8BB-7C7B-491C-A886-4747330F6BF4}" type="pres">
      <dgm:prSet presAssocID="{CA258935-C548-43C1-842A-A6E0E7118736}" presName="compNode" presStyleCnt="0"/>
      <dgm:spPr/>
    </dgm:pt>
    <dgm:pt modelId="{B3B8A538-CB5A-4722-8FC4-827EBB7D8C67}" type="pres">
      <dgm:prSet presAssocID="{CA258935-C548-43C1-842A-A6E0E7118736}" presName="bgRect" presStyleLbl="bgShp" presStyleIdx="0" presStyleCnt="3"/>
      <dgm:spPr/>
    </dgm:pt>
    <dgm:pt modelId="{0D419713-81A4-4875-9BD5-9F70A056A936}" type="pres">
      <dgm:prSet presAssocID="{CA258935-C548-43C1-842A-A6E0E71187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71B1B6CE-D399-4C24-80D9-61842D2EBF67}" type="pres">
      <dgm:prSet presAssocID="{CA258935-C548-43C1-842A-A6E0E7118736}" presName="spaceRect" presStyleCnt="0"/>
      <dgm:spPr/>
    </dgm:pt>
    <dgm:pt modelId="{FD768B5C-FAE7-4D6D-B8EB-184A85CDC911}" type="pres">
      <dgm:prSet presAssocID="{CA258935-C548-43C1-842A-A6E0E7118736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C1B9B7AD-EACF-40EC-B7D2-10312A684D05}" type="pres">
      <dgm:prSet presAssocID="{667F6E3A-6465-42DA-8C4A-4600C3B63CD4}" presName="sibTrans" presStyleCnt="0"/>
      <dgm:spPr/>
    </dgm:pt>
    <dgm:pt modelId="{07023F37-4576-4588-815D-CF1FDE89A512}" type="pres">
      <dgm:prSet presAssocID="{5FDCC406-6A38-46DF-9C1F-92EE8D287B2B}" presName="compNode" presStyleCnt="0"/>
      <dgm:spPr/>
    </dgm:pt>
    <dgm:pt modelId="{F0AC98DA-4C4A-4E21-8B67-882A48E2F863}" type="pres">
      <dgm:prSet presAssocID="{5FDCC406-6A38-46DF-9C1F-92EE8D287B2B}" presName="bgRect" presStyleLbl="bgShp" presStyleIdx="1" presStyleCnt="3"/>
      <dgm:spPr/>
    </dgm:pt>
    <dgm:pt modelId="{38F09C64-DD22-4806-AF4B-21BDFD5CD463}" type="pres">
      <dgm:prSet presAssocID="{5FDCC406-6A38-46DF-9C1F-92EE8D287B2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Open Book"/>
        </a:ext>
      </dgm:extLst>
    </dgm:pt>
    <dgm:pt modelId="{F70B1F99-0577-4557-A1E4-D96934FC2928}" type="pres">
      <dgm:prSet presAssocID="{5FDCC406-6A38-46DF-9C1F-92EE8D287B2B}" presName="spaceRect" presStyleCnt="0"/>
      <dgm:spPr/>
    </dgm:pt>
    <dgm:pt modelId="{DC3FE21B-82CA-420A-B80C-F0B39BF595B5}" type="pres">
      <dgm:prSet presAssocID="{5FDCC406-6A38-46DF-9C1F-92EE8D287B2B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9464E62D-5CF0-4D64-856A-208B6BD65F24}" type="pres">
      <dgm:prSet presAssocID="{1C811FBF-A752-425B-8476-45FCD7F8F316}" presName="sibTrans" presStyleCnt="0"/>
      <dgm:spPr/>
    </dgm:pt>
    <dgm:pt modelId="{D2D70DD4-B270-4C32-AD80-C508790CB1DC}" type="pres">
      <dgm:prSet presAssocID="{3FA444F9-0473-4636-BC4B-2EB9F6C55F94}" presName="compNode" presStyleCnt="0"/>
      <dgm:spPr/>
    </dgm:pt>
    <dgm:pt modelId="{416FCD83-BE8D-454A-9F59-9B37F944C918}" type="pres">
      <dgm:prSet presAssocID="{3FA444F9-0473-4636-BC4B-2EB9F6C55F94}" presName="bgRect" presStyleLbl="bgShp" presStyleIdx="2" presStyleCnt="3"/>
      <dgm:spPr/>
    </dgm:pt>
    <dgm:pt modelId="{A2CC572C-4907-4574-B662-B9676056AB20}" type="pres">
      <dgm:prSet presAssocID="{3FA444F9-0473-4636-BC4B-2EB9F6C55F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Image"/>
        </a:ext>
      </dgm:extLst>
    </dgm:pt>
    <dgm:pt modelId="{11E33E23-DB8B-4BDB-92F1-0ED8790FD27F}" type="pres">
      <dgm:prSet presAssocID="{3FA444F9-0473-4636-BC4B-2EB9F6C55F94}" presName="spaceRect" presStyleCnt="0"/>
      <dgm:spPr/>
    </dgm:pt>
    <dgm:pt modelId="{1965334C-9CBA-4941-86FD-88001DF6BA50}" type="pres">
      <dgm:prSet presAssocID="{3FA444F9-0473-4636-BC4B-2EB9F6C55F94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18149119-2DD1-46CF-81FE-896B8DB46EF3}" type="presOf" srcId="{CA258935-C548-43C1-842A-A6E0E7118736}" destId="{FD768B5C-FAE7-4D6D-B8EB-184A85CDC911}" srcOrd="0" destOrd="0" presId="urn:microsoft.com/office/officeart/2018/2/layout/IconVerticalSolidList"/>
    <dgm:cxn modelId="{F5528B33-F1BD-497C-B72A-C332686D0DE5}" type="presOf" srcId="{5FDCC406-6A38-46DF-9C1F-92EE8D287B2B}" destId="{DC3FE21B-82CA-420A-B80C-F0B39BF595B5}" srcOrd="0" destOrd="0" presId="urn:microsoft.com/office/officeart/2018/2/layout/IconVerticalSolidList"/>
    <dgm:cxn modelId="{24DF0D9D-F483-4FDF-8EBC-279706CE6E42}" srcId="{B48DE5B2-0F51-4053-AEB4-ED2F1A4A2FD2}" destId="{CA258935-C548-43C1-842A-A6E0E7118736}" srcOrd="0" destOrd="0" parTransId="{E93AAEFB-30D9-44C1-AFD0-01DD8C5EA2FA}" sibTransId="{667F6E3A-6465-42DA-8C4A-4600C3B63CD4}"/>
    <dgm:cxn modelId="{465E9A33-9C61-4EAA-8477-8C2F47377B3E}" srcId="{B48DE5B2-0F51-4053-AEB4-ED2F1A4A2FD2}" destId="{5FDCC406-6A38-46DF-9C1F-92EE8D287B2B}" srcOrd="1" destOrd="0" parTransId="{BAAC1A92-362A-41C5-9B46-C4CC96F0C517}" sibTransId="{1C811FBF-A752-425B-8476-45FCD7F8F316}"/>
    <dgm:cxn modelId="{065CC63D-B28A-4F5B-AD7F-FD8295750968}" type="presOf" srcId="{B48DE5B2-0F51-4053-AEB4-ED2F1A4A2FD2}" destId="{DD9AE7F0-3589-4917-B74C-16DB9FBA694A}" srcOrd="0" destOrd="0" presId="urn:microsoft.com/office/officeart/2018/2/layout/IconVerticalSolidList"/>
    <dgm:cxn modelId="{1350D6EF-25C6-4B46-B6BA-135A44FA757A}" srcId="{B48DE5B2-0F51-4053-AEB4-ED2F1A4A2FD2}" destId="{3FA444F9-0473-4636-BC4B-2EB9F6C55F94}" srcOrd="2" destOrd="0" parTransId="{13304BE7-93B0-4D89-8AB5-92ECC2BF2C25}" sibTransId="{BF79164D-EBDC-4974-9159-EA43FCB721DD}"/>
    <dgm:cxn modelId="{5D781E87-86C4-4D3E-AAA4-69EA7A470DF2}" type="presOf" srcId="{3FA444F9-0473-4636-BC4B-2EB9F6C55F94}" destId="{1965334C-9CBA-4941-86FD-88001DF6BA50}" srcOrd="0" destOrd="0" presId="urn:microsoft.com/office/officeart/2018/2/layout/IconVerticalSolidList"/>
    <dgm:cxn modelId="{719A733E-7775-4B9C-AEF2-61BD8FD38516}" type="presParOf" srcId="{DD9AE7F0-3589-4917-B74C-16DB9FBA694A}" destId="{E3C7E8BB-7C7B-491C-A886-4747330F6BF4}" srcOrd="0" destOrd="0" presId="urn:microsoft.com/office/officeart/2018/2/layout/IconVerticalSolidList"/>
    <dgm:cxn modelId="{FCF4472B-80F7-4360-AEBC-60134BEC2823}" type="presParOf" srcId="{E3C7E8BB-7C7B-491C-A886-4747330F6BF4}" destId="{B3B8A538-CB5A-4722-8FC4-827EBB7D8C67}" srcOrd="0" destOrd="0" presId="urn:microsoft.com/office/officeart/2018/2/layout/IconVerticalSolidList"/>
    <dgm:cxn modelId="{2AF6BA93-6C40-4D6B-B1BC-2BF556EDE52D}" type="presParOf" srcId="{E3C7E8BB-7C7B-491C-A886-4747330F6BF4}" destId="{0D419713-81A4-4875-9BD5-9F70A056A936}" srcOrd="1" destOrd="0" presId="urn:microsoft.com/office/officeart/2018/2/layout/IconVerticalSolidList"/>
    <dgm:cxn modelId="{93A3B469-8BF0-4A81-BE70-CD8E4CBE6B2E}" type="presParOf" srcId="{E3C7E8BB-7C7B-491C-A886-4747330F6BF4}" destId="{71B1B6CE-D399-4C24-80D9-61842D2EBF67}" srcOrd="2" destOrd="0" presId="urn:microsoft.com/office/officeart/2018/2/layout/IconVerticalSolidList"/>
    <dgm:cxn modelId="{5E427F5C-46A0-4977-8228-CF31057F5F92}" type="presParOf" srcId="{E3C7E8BB-7C7B-491C-A886-4747330F6BF4}" destId="{FD768B5C-FAE7-4D6D-B8EB-184A85CDC911}" srcOrd="3" destOrd="0" presId="urn:microsoft.com/office/officeart/2018/2/layout/IconVerticalSolidList"/>
    <dgm:cxn modelId="{6EA5392A-749E-471F-BACC-12731657FA80}" type="presParOf" srcId="{DD9AE7F0-3589-4917-B74C-16DB9FBA694A}" destId="{C1B9B7AD-EACF-40EC-B7D2-10312A684D05}" srcOrd="1" destOrd="0" presId="urn:microsoft.com/office/officeart/2018/2/layout/IconVerticalSolidList"/>
    <dgm:cxn modelId="{A56E9751-4401-4F77-8865-685985B8D753}" type="presParOf" srcId="{DD9AE7F0-3589-4917-B74C-16DB9FBA694A}" destId="{07023F37-4576-4588-815D-CF1FDE89A512}" srcOrd="2" destOrd="0" presId="urn:microsoft.com/office/officeart/2018/2/layout/IconVerticalSolidList"/>
    <dgm:cxn modelId="{EACE88BA-9B0F-4EEE-9ACB-E8D7B7CDF2C7}" type="presParOf" srcId="{07023F37-4576-4588-815D-CF1FDE89A512}" destId="{F0AC98DA-4C4A-4E21-8B67-882A48E2F863}" srcOrd="0" destOrd="0" presId="urn:microsoft.com/office/officeart/2018/2/layout/IconVerticalSolidList"/>
    <dgm:cxn modelId="{E8168E93-06FE-4695-9703-E0331BACDA7D}" type="presParOf" srcId="{07023F37-4576-4588-815D-CF1FDE89A512}" destId="{38F09C64-DD22-4806-AF4B-21BDFD5CD463}" srcOrd="1" destOrd="0" presId="urn:microsoft.com/office/officeart/2018/2/layout/IconVerticalSolidList"/>
    <dgm:cxn modelId="{11846C7E-A6C7-4F34-BF3A-4122A0AC73F2}" type="presParOf" srcId="{07023F37-4576-4588-815D-CF1FDE89A512}" destId="{F70B1F99-0577-4557-A1E4-D96934FC2928}" srcOrd="2" destOrd="0" presId="urn:microsoft.com/office/officeart/2018/2/layout/IconVerticalSolidList"/>
    <dgm:cxn modelId="{E4DD62EB-3766-4651-939C-34B61AFE51BF}" type="presParOf" srcId="{07023F37-4576-4588-815D-CF1FDE89A512}" destId="{DC3FE21B-82CA-420A-B80C-F0B39BF595B5}" srcOrd="3" destOrd="0" presId="urn:microsoft.com/office/officeart/2018/2/layout/IconVerticalSolidList"/>
    <dgm:cxn modelId="{C7DBD674-5DE0-4D49-8728-D623AE5EFF2C}" type="presParOf" srcId="{DD9AE7F0-3589-4917-B74C-16DB9FBA694A}" destId="{9464E62D-5CF0-4D64-856A-208B6BD65F24}" srcOrd="3" destOrd="0" presId="urn:microsoft.com/office/officeart/2018/2/layout/IconVerticalSolidList"/>
    <dgm:cxn modelId="{B4C56DCF-7F51-4D00-A73D-8DA0BE35AB19}" type="presParOf" srcId="{DD9AE7F0-3589-4917-B74C-16DB9FBA694A}" destId="{D2D70DD4-B270-4C32-AD80-C508790CB1DC}" srcOrd="4" destOrd="0" presId="urn:microsoft.com/office/officeart/2018/2/layout/IconVerticalSolidList"/>
    <dgm:cxn modelId="{7EC29BD7-8ED7-4140-B2D7-D11E3834CA65}" type="presParOf" srcId="{D2D70DD4-B270-4C32-AD80-C508790CB1DC}" destId="{416FCD83-BE8D-454A-9F59-9B37F944C918}" srcOrd="0" destOrd="0" presId="urn:microsoft.com/office/officeart/2018/2/layout/IconVerticalSolidList"/>
    <dgm:cxn modelId="{2DCBA1AB-E737-4238-9B15-F8B38F61C8BD}" type="presParOf" srcId="{D2D70DD4-B270-4C32-AD80-C508790CB1DC}" destId="{A2CC572C-4907-4574-B662-B9676056AB20}" srcOrd="1" destOrd="0" presId="urn:microsoft.com/office/officeart/2018/2/layout/IconVerticalSolidList"/>
    <dgm:cxn modelId="{67ECBF5B-C353-4DA1-A1B6-726CC0900D03}" type="presParOf" srcId="{D2D70DD4-B270-4C32-AD80-C508790CB1DC}" destId="{11E33E23-DB8B-4BDB-92F1-0ED8790FD27F}" srcOrd="2" destOrd="0" presId="urn:microsoft.com/office/officeart/2018/2/layout/IconVerticalSolidList"/>
    <dgm:cxn modelId="{32B289E3-B443-4A3C-8CE3-24B99C750DE8}" type="presParOf" srcId="{D2D70DD4-B270-4C32-AD80-C508790CB1DC}" destId="{1965334C-9CBA-4941-86FD-88001DF6BA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45D43CD-A981-4AEB-B483-3FBF8D1ED255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1AB895-7857-4892-A1FD-FCF200BCC00A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O lugar em que a palavra será montada é no próprio cartaz, para que todos os alunos possam enxergar e auxiliar o colega. A fim de contemplar a participação de todos do grupo, uma criança irá jogar o dado, somar os valores e escolher outra criança para abrir o envelope e montar a palavra.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D3652386-A9C9-4FFC-A304-80DA0B809491}" type="parTrans" cxnId="{2BA2A080-1ABE-4B88-8856-420ADEAC5D34}">
      <dgm:prSet/>
      <dgm:spPr/>
      <dgm:t>
        <a:bodyPr/>
        <a:lstStyle/>
        <a:p>
          <a:endParaRPr lang="en-US"/>
        </a:p>
      </dgm:t>
    </dgm:pt>
    <dgm:pt modelId="{27E6ABA4-2A49-4DB7-A3FD-903421FE12D2}" type="sibTrans" cxnId="{2BA2A080-1ABE-4B88-8856-420ADEAC5D34}">
      <dgm:prSet/>
      <dgm:spPr/>
      <dgm:t>
        <a:bodyPr/>
        <a:lstStyle/>
        <a:p>
          <a:endParaRPr lang="en-US"/>
        </a:p>
      </dgm:t>
    </dgm:pt>
    <dgm:pt modelId="{BB51110D-1799-4A01-8430-5FD7DB137074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Para esta atividade, foram utilizados os nomes dos animais do livro “Soltando os bichos”1 : leão, formiga, mosquito, pato, carneiro, aranha, lebre, pavão, pinto, elefante, esquilo e minhoca.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602ADEE-2850-4E50-89C7-F85623563FF6}" type="parTrans" cxnId="{6C13E5BD-C687-4386-8558-466A038D1A9C}">
      <dgm:prSet/>
      <dgm:spPr/>
      <dgm:t>
        <a:bodyPr/>
        <a:lstStyle/>
        <a:p>
          <a:endParaRPr lang="en-US"/>
        </a:p>
      </dgm:t>
    </dgm:pt>
    <dgm:pt modelId="{DD903B43-86D3-4CA2-ADE6-C16593A904E7}" type="sibTrans" cxnId="{6C13E5BD-C687-4386-8558-466A038D1A9C}">
      <dgm:prSet/>
      <dgm:spPr/>
      <dgm:t>
        <a:bodyPr/>
        <a:lstStyle/>
        <a:p>
          <a:endParaRPr lang="en-US"/>
        </a:p>
      </dgm:t>
    </dgm:pt>
    <dgm:pt modelId="{18077D70-E78B-4F48-9C06-4D1DB6F44669}" type="pres">
      <dgm:prSet presAssocID="{245D43CD-A981-4AEB-B483-3FBF8D1ED2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8E454C4C-8C7E-4548-A6A3-F14371E6F889}" type="pres">
      <dgm:prSet presAssocID="{1C1AB895-7857-4892-A1FD-FCF200BCC00A}" presName="hierRoot1" presStyleCnt="0"/>
      <dgm:spPr/>
    </dgm:pt>
    <dgm:pt modelId="{2680246B-F525-4FC8-B38E-B35B67BE5DCB}" type="pres">
      <dgm:prSet presAssocID="{1C1AB895-7857-4892-A1FD-FCF200BCC00A}" presName="composite" presStyleCnt="0"/>
      <dgm:spPr/>
    </dgm:pt>
    <dgm:pt modelId="{BC8AF81F-FA26-43D8-8CF1-0DB5459CB796}" type="pres">
      <dgm:prSet presAssocID="{1C1AB895-7857-4892-A1FD-FCF200BCC00A}" presName="background" presStyleLbl="node0" presStyleIdx="0" presStyleCnt="2"/>
      <dgm:spPr/>
    </dgm:pt>
    <dgm:pt modelId="{8A9A292F-44E3-4C24-9E92-95C5A7F33FA5}" type="pres">
      <dgm:prSet presAssocID="{1C1AB895-7857-4892-A1FD-FCF200BCC00A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31951A3-8543-4DC7-B242-FF4C28ED61F0}" type="pres">
      <dgm:prSet presAssocID="{1C1AB895-7857-4892-A1FD-FCF200BCC00A}" presName="hierChild2" presStyleCnt="0"/>
      <dgm:spPr/>
    </dgm:pt>
    <dgm:pt modelId="{95D1A016-75F9-4E27-90E9-8BC9EB222C28}" type="pres">
      <dgm:prSet presAssocID="{BB51110D-1799-4A01-8430-5FD7DB137074}" presName="hierRoot1" presStyleCnt="0"/>
      <dgm:spPr/>
    </dgm:pt>
    <dgm:pt modelId="{E38A0E54-6F7E-4B74-83C4-EBB8852843FB}" type="pres">
      <dgm:prSet presAssocID="{BB51110D-1799-4A01-8430-5FD7DB137074}" presName="composite" presStyleCnt="0"/>
      <dgm:spPr/>
    </dgm:pt>
    <dgm:pt modelId="{87CDFF13-A5CA-426C-8F0C-F6AE56D347F2}" type="pres">
      <dgm:prSet presAssocID="{BB51110D-1799-4A01-8430-5FD7DB137074}" presName="background" presStyleLbl="node0" presStyleIdx="1" presStyleCnt="2"/>
      <dgm:spPr/>
    </dgm:pt>
    <dgm:pt modelId="{DF63CDDC-184B-4F9A-8D10-BD7180A93B28}" type="pres">
      <dgm:prSet presAssocID="{BB51110D-1799-4A01-8430-5FD7DB137074}" presName="text" presStyleLbl="fgAcc0" presStyleIdx="1" presStyleCnt="2" custLinFactNeighborX="-7600" custLinFactNeighborY="354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A574986-9D14-46E1-965B-E1D0D67A4A48}" type="pres">
      <dgm:prSet presAssocID="{BB51110D-1799-4A01-8430-5FD7DB137074}" presName="hierChild2" presStyleCnt="0"/>
      <dgm:spPr/>
    </dgm:pt>
  </dgm:ptLst>
  <dgm:cxnLst>
    <dgm:cxn modelId="{E4762695-FAF0-4D7C-9BA4-FD386B8467E9}" type="presOf" srcId="{1C1AB895-7857-4892-A1FD-FCF200BCC00A}" destId="{8A9A292F-44E3-4C24-9E92-95C5A7F33FA5}" srcOrd="0" destOrd="0" presId="urn:microsoft.com/office/officeart/2005/8/layout/hierarchy1"/>
    <dgm:cxn modelId="{2BA2A080-1ABE-4B88-8856-420ADEAC5D34}" srcId="{245D43CD-A981-4AEB-B483-3FBF8D1ED255}" destId="{1C1AB895-7857-4892-A1FD-FCF200BCC00A}" srcOrd="0" destOrd="0" parTransId="{D3652386-A9C9-4FFC-A304-80DA0B809491}" sibTransId="{27E6ABA4-2A49-4DB7-A3FD-903421FE12D2}"/>
    <dgm:cxn modelId="{6C13E5BD-C687-4386-8558-466A038D1A9C}" srcId="{245D43CD-A981-4AEB-B483-3FBF8D1ED255}" destId="{BB51110D-1799-4A01-8430-5FD7DB137074}" srcOrd="1" destOrd="0" parTransId="{1602ADEE-2850-4E50-89C7-F85623563FF6}" sibTransId="{DD903B43-86D3-4CA2-ADE6-C16593A904E7}"/>
    <dgm:cxn modelId="{1C037DA1-E8B7-4C95-8E28-0FB05C0D2558}" type="presOf" srcId="{BB51110D-1799-4A01-8430-5FD7DB137074}" destId="{DF63CDDC-184B-4F9A-8D10-BD7180A93B28}" srcOrd="0" destOrd="0" presId="urn:microsoft.com/office/officeart/2005/8/layout/hierarchy1"/>
    <dgm:cxn modelId="{D2109085-4F63-4FD9-AB80-901E04B46928}" type="presOf" srcId="{245D43CD-A981-4AEB-B483-3FBF8D1ED255}" destId="{18077D70-E78B-4F48-9C06-4D1DB6F44669}" srcOrd="0" destOrd="0" presId="urn:microsoft.com/office/officeart/2005/8/layout/hierarchy1"/>
    <dgm:cxn modelId="{B10C4516-5358-4002-BE0D-0ED20834D9F4}" type="presParOf" srcId="{18077D70-E78B-4F48-9C06-4D1DB6F44669}" destId="{8E454C4C-8C7E-4548-A6A3-F14371E6F889}" srcOrd="0" destOrd="0" presId="urn:microsoft.com/office/officeart/2005/8/layout/hierarchy1"/>
    <dgm:cxn modelId="{AB511D8F-6025-4079-B4AC-748CEF427968}" type="presParOf" srcId="{8E454C4C-8C7E-4548-A6A3-F14371E6F889}" destId="{2680246B-F525-4FC8-B38E-B35B67BE5DCB}" srcOrd="0" destOrd="0" presId="urn:microsoft.com/office/officeart/2005/8/layout/hierarchy1"/>
    <dgm:cxn modelId="{48D789B8-762C-4554-8350-6FF88F15FE07}" type="presParOf" srcId="{2680246B-F525-4FC8-B38E-B35B67BE5DCB}" destId="{BC8AF81F-FA26-43D8-8CF1-0DB5459CB796}" srcOrd="0" destOrd="0" presId="urn:microsoft.com/office/officeart/2005/8/layout/hierarchy1"/>
    <dgm:cxn modelId="{38EC33FC-3F4E-426F-9AEE-A49CC2EBCF9E}" type="presParOf" srcId="{2680246B-F525-4FC8-B38E-B35B67BE5DCB}" destId="{8A9A292F-44E3-4C24-9E92-95C5A7F33FA5}" srcOrd="1" destOrd="0" presId="urn:microsoft.com/office/officeart/2005/8/layout/hierarchy1"/>
    <dgm:cxn modelId="{24DA7FFC-1D7D-456A-B120-C3210E78E92B}" type="presParOf" srcId="{8E454C4C-8C7E-4548-A6A3-F14371E6F889}" destId="{631951A3-8543-4DC7-B242-FF4C28ED61F0}" srcOrd="1" destOrd="0" presId="urn:microsoft.com/office/officeart/2005/8/layout/hierarchy1"/>
    <dgm:cxn modelId="{AF4A7A4B-7314-41CF-BB54-36DD18C9831B}" type="presParOf" srcId="{18077D70-E78B-4F48-9C06-4D1DB6F44669}" destId="{95D1A016-75F9-4E27-90E9-8BC9EB222C28}" srcOrd="1" destOrd="0" presId="urn:microsoft.com/office/officeart/2005/8/layout/hierarchy1"/>
    <dgm:cxn modelId="{3FCA80D9-FD2B-4E86-9A42-0F05843A6B7E}" type="presParOf" srcId="{95D1A016-75F9-4E27-90E9-8BC9EB222C28}" destId="{E38A0E54-6F7E-4B74-83C4-EBB8852843FB}" srcOrd="0" destOrd="0" presId="urn:microsoft.com/office/officeart/2005/8/layout/hierarchy1"/>
    <dgm:cxn modelId="{2FE2D5A8-3177-4492-888A-CC5839E8625C}" type="presParOf" srcId="{E38A0E54-6F7E-4B74-83C4-EBB8852843FB}" destId="{87CDFF13-A5CA-426C-8F0C-F6AE56D347F2}" srcOrd="0" destOrd="0" presId="urn:microsoft.com/office/officeart/2005/8/layout/hierarchy1"/>
    <dgm:cxn modelId="{6EA72CE3-1781-4FB9-882F-0530E492A882}" type="presParOf" srcId="{E38A0E54-6F7E-4B74-83C4-EBB8852843FB}" destId="{DF63CDDC-184B-4F9A-8D10-BD7180A93B28}" srcOrd="1" destOrd="0" presId="urn:microsoft.com/office/officeart/2005/8/layout/hierarchy1"/>
    <dgm:cxn modelId="{9F6282E6-D5F7-4C97-96BB-3A0BE4880FF8}" type="presParOf" srcId="{95D1A016-75F9-4E27-90E9-8BC9EB222C28}" destId="{1A574986-9D14-46E1-965B-E1D0D67A4A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49ADE7F-ECCA-4707-8290-E1D8BA7CEB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E8C2D5-D15C-45E7-8ABE-46B4DEB2F755}">
      <dgm:prSet/>
      <dgm:spPr/>
      <dgm:t>
        <a:bodyPr/>
        <a:lstStyle/>
        <a:p>
          <a:r>
            <a:rPr lang="pt-BR" b="1" dirty="0">
              <a:latin typeface="Arial" pitchFamily="34" charset="0"/>
              <a:cs typeface="Arial" pitchFamily="34" charset="0"/>
            </a:rPr>
            <a:t>Objetivos: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046160A-B184-41AD-89E5-480C8C4C92C3}" type="parTrans" cxnId="{BA1F6B0D-9EA2-474E-9526-434F3DDFCB62}">
      <dgm:prSet/>
      <dgm:spPr/>
      <dgm:t>
        <a:bodyPr/>
        <a:lstStyle/>
        <a:p>
          <a:endParaRPr lang="en-US"/>
        </a:p>
      </dgm:t>
    </dgm:pt>
    <dgm:pt modelId="{332FA0F6-21E0-4B7D-B115-B01C19DAAD7B}" type="sibTrans" cxnId="{BA1F6B0D-9EA2-474E-9526-434F3DDFCB62}">
      <dgm:prSet/>
      <dgm:spPr/>
      <dgm:t>
        <a:bodyPr/>
        <a:lstStyle/>
        <a:p>
          <a:endParaRPr lang="en-US"/>
        </a:p>
      </dgm:t>
    </dgm:pt>
    <dgm:pt modelId="{A437CF5C-BADB-4A53-A571-C84BDB2EE835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Reconhecer e nomear as letras do alfabeto.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393F3F4-AD3D-4A33-AB17-90995FAA91B1}" type="parTrans" cxnId="{29AE7165-50ED-4964-9DF1-BE8C44461184}">
      <dgm:prSet/>
      <dgm:spPr/>
      <dgm:t>
        <a:bodyPr/>
        <a:lstStyle/>
        <a:p>
          <a:endParaRPr lang="en-US"/>
        </a:p>
      </dgm:t>
    </dgm:pt>
    <dgm:pt modelId="{17E36A63-69B5-43C6-BE89-3737D29DC779}" type="sibTrans" cxnId="{29AE7165-50ED-4964-9DF1-BE8C44461184}">
      <dgm:prSet/>
      <dgm:spPr/>
      <dgm:t>
        <a:bodyPr/>
        <a:lstStyle/>
        <a:p>
          <a:endParaRPr lang="en-US"/>
        </a:p>
      </dgm:t>
    </dgm:pt>
    <dgm:pt modelId="{67977639-CB3D-4CFB-AEAB-CC530F9DA291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Compreender que palavras diferentes compartilham certas letras.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0353FA9-B55C-4485-8812-A5CB9810A2E7}" type="parTrans" cxnId="{A7509E84-D524-4F13-8CB5-02462A48AE8B}">
      <dgm:prSet/>
      <dgm:spPr/>
      <dgm:t>
        <a:bodyPr/>
        <a:lstStyle/>
        <a:p>
          <a:endParaRPr lang="en-US"/>
        </a:p>
      </dgm:t>
    </dgm:pt>
    <dgm:pt modelId="{CC5CC269-D8A6-4C5B-BE3F-5066373B1CC9}" type="sibTrans" cxnId="{A7509E84-D524-4F13-8CB5-02462A48AE8B}">
      <dgm:prSet/>
      <dgm:spPr/>
      <dgm:t>
        <a:bodyPr/>
        <a:lstStyle/>
        <a:p>
          <a:endParaRPr lang="en-US"/>
        </a:p>
      </dgm:t>
    </dgm:pt>
    <dgm:pt modelId="{AA31E472-7BCB-4889-B8C7-FBF222B624E4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Perceber que palavras diferentes variam quanto ao número, repertório e ordem de letras.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570F39A-1957-4737-B5D2-E24112D6167F}" type="parTrans" cxnId="{76B1741B-6F3F-48EF-9EA7-6CA70B3A8C98}">
      <dgm:prSet/>
      <dgm:spPr/>
      <dgm:t>
        <a:bodyPr/>
        <a:lstStyle/>
        <a:p>
          <a:endParaRPr lang="en-US"/>
        </a:p>
      </dgm:t>
    </dgm:pt>
    <dgm:pt modelId="{23DCCE94-D70B-49BE-91C2-A169782FC61B}" type="sibTrans" cxnId="{76B1741B-6F3F-48EF-9EA7-6CA70B3A8C98}">
      <dgm:prSet/>
      <dgm:spPr/>
      <dgm:t>
        <a:bodyPr/>
        <a:lstStyle/>
        <a:p>
          <a:endParaRPr lang="en-US"/>
        </a:p>
      </dgm:t>
    </dgm:pt>
    <dgm:pt modelId="{EE9BAF23-9E49-46BA-A755-4EAC9AA11CF0}" type="pres">
      <dgm:prSet presAssocID="{A49ADE7F-ECCA-4707-8290-E1D8BA7CEBB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1CD3BB-DCE2-4BF0-8135-7A6A1FAAEF38}" type="pres">
      <dgm:prSet presAssocID="{57E8C2D5-D15C-45E7-8ABE-46B4DEB2F755}" presName="compNode" presStyleCnt="0"/>
      <dgm:spPr/>
    </dgm:pt>
    <dgm:pt modelId="{1D54B5DB-1333-46CF-9759-A0E9216FDFE9}" type="pres">
      <dgm:prSet presAssocID="{57E8C2D5-D15C-45E7-8ABE-46B4DEB2F755}" presName="bgRect" presStyleLbl="bgShp" presStyleIdx="0" presStyleCnt="4"/>
      <dgm:spPr/>
    </dgm:pt>
    <dgm:pt modelId="{81CF407A-237E-458F-9D95-CA4BE006E671}" type="pres">
      <dgm:prSet presAssocID="{57E8C2D5-D15C-45E7-8ABE-46B4DEB2F75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8EC2AE43-025B-4D13-8468-3A230FDF8A26}" type="pres">
      <dgm:prSet presAssocID="{57E8C2D5-D15C-45E7-8ABE-46B4DEB2F755}" presName="spaceRect" presStyleCnt="0"/>
      <dgm:spPr/>
    </dgm:pt>
    <dgm:pt modelId="{0E55E7EA-055C-4477-9B41-AA2B06C2D50E}" type="pres">
      <dgm:prSet presAssocID="{57E8C2D5-D15C-45E7-8ABE-46B4DEB2F755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189A71D-27E6-4D4C-BC29-77BC149C5966}" type="pres">
      <dgm:prSet presAssocID="{332FA0F6-21E0-4B7D-B115-B01C19DAAD7B}" presName="sibTrans" presStyleCnt="0"/>
      <dgm:spPr/>
    </dgm:pt>
    <dgm:pt modelId="{CCCEB663-D76F-416C-BC08-32553E83CE30}" type="pres">
      <dgm:prSet presAssocID="{A437CF5C-BADB-4A53-A571-C84BDB2EE835}" presName="compNode" presStyleCnt="0"/>
      <dgm:spPr/>
    </dgm:pt>
    <dgm:pt modelId="{4D9B5927-AA4E-4D78-8A94-DCA8DA4218BE}" type="pres">
      <dgm:prSet presAssocID="{A437CF5C-BADB-4A53-A571-C84BDB2EE835}" presName="bgRect" presStyleLbl="bgShp" presStyleIdx="1" presStyleCnt="4"/>
      <dgm:spPr/>
    </dgm:pt>
    <dgm:pt modelId="{2F0F29D7-ED5A-44D6-8DAE-1A3AFF35EB3F}" type="pres">
      <dgm:prSet presAssocID="{A437CF5C-BADB-4A53-A571-C84BDB2EE8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Ear"/>
        </a:ext>
      </dgm:extLst>
    </dgm:pt>
    <dgm:pt modelId="{035D6D09-6E16-41EE-8285-E33048966413}" type="pres">
      <dgm:prSet presAssocID="{A437CF5C-BADB-4A53-A571-C84BDB2EE835}" presName="spaceRect" presStyleCnt="0"/>
      <dgm:spPr/>
    </dgm:pt>
    <dgm:pt modelId="{EFCDE3A5-DBA5-41A7-B5A1-BC17D6B53303}" type="pres">
      <dgm:prSet presAssocID="{A437CF5C-BADB-4A53-A571-C84BDB2EE835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5AF3BCB6-1068-4FC0-AB51-B910AE9F16FE}" type="pres">
      <dgm:prSet presAssocID="{17E36A63-69B5-43C6-BE89-3737D29DC779}" presName="sibTrans" presStyleCnt="0"/>
      <dgm:spPr/>
    </dgm:pt>
    <dgm:pt modelId="{76903796-3DEF-45F3-9BA9-6F4EA6BB62B2}" type="pres">
      <dgm:prSet presAssocID="{67977639-CB3D-4CFB-AEAB-CC530F9DA291}" presName="compNode" presStyleCnt="0"/>
      <dgm:spPr/>
    </dgm:pt>
    <dgm:pt modelId="{115DD48D-312C-4EE8-A992-29046DA59D66}" type="pres">
      <dgm:prSet presAssocID="{67977639-CB3D-4CFB-AEAB-CC530F9DA291}" presName="bgRect" presStyleLbl="bgShp" presStyleIdx="2" presStyleCnt="4" custLinFactNeighborY="3340"/>
      <dgm:spPr/>
    </dgm:pt>
    <dgm:pt modelId="{32B21BB4-0A63-4612-B662-7104C12D7330}" type="pres">
      <dgm:prSet presAssocID="{67977639-CB3D-4CFB-AEAB-CC530F9DA29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ass clef"/>
        </a:ext>
      </dgm:extLst>
    </dgm:pt>
    <dgm:pt modelId="{03D7F85F-B780-465D-A1BD-01602E4DBC2C}" type="pres">
      <dgm:prSet presAssocID="{67977639-CB3D-4CFB-AEAB-CC530F9DA291}" presName="spaceRect" presStyleCnt="0"/>
      <dgm:spPr/>
    </dgm:pt>
    <dgm:pt modelId="{DE0DC67E-9C8B-452B-BA58-C2CAE3686A58}" type="pres">
      <dgm:prSet presAssocID="{67977639-CB3D-4CFB-AEAB-CC530F9DA291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DC09DCBC-996E-4E01-9B76-0BB7EE39ED6C}" type="pres">
      <dgm:prSet presAssocID="{CC5CC269-D8A6-4C5B-BE3F-5066373B1CC9}" presName="sibTrans" presStyleCnt="0"/>
      <dgm:spPr/>
    </dgm:pt>
    <dgm:pt modelId="{116944F5-E3B6-446D-B407-EAE767D945F1}" type="pres">
      <dgm:prSet presAssocID="{AA31E472-7BCB-4889-B8C7-FBF222B624E4}" presName="compNode" presStyleCnt="0"/>
      <dgm:spPr/>
    </dgm:pt>
    <dgm:pt modelId="{02556F7B-B43B-4E81-9D81-59F5817A2618}" type="pres">
      <dgm:prSet presAssocID="{AA31E472-7BCB-4889-B8C7-FBF222B624E4}" presName="bgRect" presStyleLbl="bgShp" presStyleIdx="3" presStyleCnt="4" custLinFactNeighborX="-1669" custLinFactNeighborY="-6679"/>
      <dgm:spPr/>
    </dgm:pt>
    <dgm:pt modelId="{B1954252-C418-48CD-814A-B04D81D81D33}" type="pres">
      <dgm:prSet presAssocID="{AA31E472-7BCB-4889-B8C7-FBF222B624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rum Set"/>
        </a:ext>
      </dgm:extLst>
    </dgm:pt>
    <dgm:pt modelId="{1C4B3581-0F1A-4780-8BFD-27D31BFDC774}" type="pres">
      <dgm:prSet presAssocID="{AA31E472-7BCB-4889-B8C7-FBF222B624E4}" presName="spaceRect" presStyleCnt="0"/>
      <dgm:spPr/>
    </dgm:pt>
    <dgm:pt modelId="{99F0E4EC-B1E2-4379-9A93-3D8DF0CFE757}" type="pres">
      <dgm:prSet presAssocID="{AA31E472-7BCB-4889-B8C7-FBF222B624E4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A7509E84-D524-4F13-8CB5-02462A48AE8B}" srcId="{A49ADE7F-ECCA-4707-8290-E1D8BA7CEBB4}" destId="{67977639-CB3D-4CFB-AEAB-CC530F9DA291}" srcOrd="2" destOrd="0" parTransId="{E0353FA9-B55C-4485-8812-A5CB9810A2E7}" sibTransId="{CC5CC269-D8A6-4C5B-BE3F-5066373B1CC9}"/>
    <dgm:cxn modelId="{1F0DCCE2-67A1-45D2-A3FA-41586ADBCAAD}" type="presOf" srcId="{A437CF5C-BADB-4A53-A571-C84BDB2EE835}" destId="{EFCDE3A5-DBA5-41A7-B5A1-BC17D6B53303}" srcOrd="0" destOrd="0" presId="urn:microsoft.com/office/officeart/2018/2/layout/IconVerticalSolidList"/>
    <dgm:cxn modelId="{052F1BA3-DB20-4BDC-BEAE-46D9961966A1}" type="presOf" srcId="{A49ADE7F-ECCA-4707-8290-E1D8BA7CEBB4}" destId="{EE9BAF23-9E49-46BA-A755-4EAC9AA11CF0}" srcOrd="0" destOrd="0" presId="urn:microsoft.com/office/officeart/2018/2/layout/IconVerticalSolidList"/>
    <dgm:cxn modelId="{29AE7165-50ED-4964-9DF1-BE8C44461184}" srcId="{A49ADE7F-ECCA-4707-8290-E1D8BA7CEBB4}" destId="{A437CF5C-BADB-4A53-A571-C84BDB2EE835}" srcOrd="1" destOrd="0" parTransId="{9393F3F4-AD3D-4A33-AB17-90995FAA91B1}" sibTransId="{17E36A63-69B5-43C6-BE89-3737D29DC779}"/>
    <dgm:cxn modelId="{BA1F6B0D-9EA2-474E-9526-434F3DDFCB62}" srcId="{A49ADE7F-ECCA-4707-8290-E1D8BA7CEBB4}" destId="{57E8C2D5-D15C-45E7-8ABE-46B4DEB2F755}" srcOrd="0" destOrd="0" parTransId="{C046160A-B184-41AD-89E5-480C8C4C92C3}" sibTransId="{332FA0F6-21E0-4B7D-B115-B01C19DAAD7B}"/>
    <dgm:cxn modelId="{76B1741B-6F3F-48EF-9EA7-6CA70B3A8C98}" srcId="{A49ADE7F-ECCA-4707-8290-E1D8BA7CEBB4}" destId="{AA31E472-7BCB-4889-B8C7-FBF222B624E4}" srcOrd="3" destOrd="0" parTransId="{C570F39A-1957-4737-B5D2-E24112D6167F}" sibTransId="{23DCCE94-D70B-49BE-91C2-A169782FC61B}"/>
    <dgm:cxn modelId="{88502BD4-EFAB-4F72-B192-4C03E3EA0693}" type="presOf" srcId="{57E8C2D5-D15C-45E7-8ABE-46B4DEB2F755}" destId="{0E55E7EA-055C-4477-9B41-AA2B06C2D50E}" srcOrd="0" destOrd="0" presId="urn:microsoft.com/office/officeart/2018/2/layout/IconVerticalSolidList"/>
    <dgm:cxn modelId="{4AC3A909-BFF8-45DB-AF34-CD0A7963A26C}" type="presOf" srcId="{67977639-CB3D-4CFB-AEAB-CC530F9DA291}" destId="{DE0DC67E-9C8B-452B-BA58-C2CAE3686A58}" srcOrd="0" destOrd="0" presId="urn:microsoft.com/office/officeart/2018/2/layout/IconVerticalSolidList"/>
    <dgm:cxn modelId="{BA50D27D-19EB-4AC5-A25D-8E5B158C61D5}" type="presOf" srcId="{AA31E472-7BCB-4889-B8C7-FBF222B624E4}" destId="{99F0E4EC-B1E2-4379-9A93-3D8DF0CFE757}" srcOrd="0" destOrd="0" presId="urn:microsoft.com/office/officeart/2018/2/layout/IconVerticalSolidList"/>
    <dgm:cxn modelId="{52451765-9C25-4AD4-B1B6-FE08C72F5424}" type="presParOf" srcId="{EE9BAF23-9E49-46BA-A755-4EAC9AA11CF0}" destId="{861CD3BB-DCE2-4BF0-8135-7A6A1FAAEF38}" srcOrd="0" destOrd="0" presId="urn:microsoft.com/office/officeart/2018/2/layout/IconVerticalSolidList"/>
    <dgm:cxn modelId="{448B7272-63FB-4027-970C-105D2E067611}" type="presParOf" srcId="{861CD3BB-DCE2-4BF0-8135-7A6A1FAAEF38}" destId="{1D54B5DB-1333-46CF-9759-A0E9216FDFE9}" srcOrd="0" destOrd="0" presId="urn:microsoft.com/office/officeart/2018/2/layout/IconVerticalSolidList"/>
    <dgm:cxn modelId="{B84D307D-5F5A-4136-BBC2-AA7B471CDCFC}" type="presParOf" srcId="{861CD3BB-DCE2-4BF0-8135-7A6A1FAAEF38}" destId="{81CF407A-237E-458F-9D95-CA4BE006E671}" srcOrd="1" destOrd="0" presId="urn:microsoft.com/office/officeart/2018/2/layout/IconVerticalSolidList"/>
    <dgm:cxn modelId="{26B877E1-CC2F-45D3-8E40-5C599153476C}" type="presParOf" srcId="{861CD3BB-DCE2-4BF0-8135-7A6A1FAAEF38}" destId="{8EC2AE43-025B-4D13-8468-3A230FDF8A26}" srcOrd="2" destOrd="0" presId="urn:microsoft.com/office/officeart/2018/2/layout/IconVerticalSolidList"/>
    <dgm:cxn modelId="{37333021-5ED4-4606-8E66-34B34FE11B55}" type="presParOf" srcId="{861CD3BB-DCE2-4BF0-8135-7A6A1FAAEF38}" destId="{0E55E7EA-055C-4477-9B41-AA2B06C2D50E}" srcOrd="3" destOrd="0" presId="urn:microsoft.com/office/officeart/2018/2/layout/IconVerticalSolidList"/>
    <dgm:cxn modelId="{9365111E-20C2-424C-860D-0087FFCA84B5}" type="presParOf" srcId="{EE9BAF23-9E49-46BA-A755-4EAC9AA11CF0}" destId="{A189A71D-27E6-4D4C-BC29-77BC149C5966}" srcOrd="1" destOrd="0" presId="urn:microsoft.com/office/officeart/2018/2/layout/IconVerticalSolidList"/>
    <dgm:cxn modelId="{C2A7C2DE-2317-41B9-A31A-714B1E95C3D6}" type="presParOf" srcId="{EE9BAF23-9E49-46BA-A755-4EAC9AA11CF0}" destId="{CCCEB663-D76F-416C-BC08-32553E83CE30}" srcOrd="2" destOrd="0" presId="urn:microsoft.com/office/officeart/2018/2/layout/IconVerticalSolidList"/>
    <dgm:cxn modelId="{A1D6D393-327D-4FF5-B5E1-1D0604792EFE}" type="presParOf" srcId="{CCCEB663-D76F-416C-BC08-32553E83CE30}" destId="{4D9B5927-AA4E-4D78-8A94-DCA8DA4218BE}" srcOrd="0" destOrd="0" presId="urn:microsoft.com/office/officeart/2018/2/layout/IconVerticalSolidList"/>
    <dgm:cxn modelId="{17CDE632-B8B1-46FB-93A8-9755D82CF92C}" type="presParOf" srcId="{CCCEB663-D76F-416C-BC08-32553E83CE30}" destId="{2F0F29D7-ED5A-44D6-8DAE-1A3AFF35EB3F}" srcOrd="1" destOrd="0" presId="urn:microsoft.com/office/officeart/2018/2/layout/IconVerticalSolidList"/>
    <dgm:cxn modelId="{D121B909-E33C-4951-A9DA-AFB597CC1026}" type="presParOf" srcId="{CCCEB663-D76F-416C-BC08-32553E83CE30}" destId="{035D6D09-6E16-41EE-8285-E33048966413}" srcOrd="2" destOrd="0" presId="urn:microsoft.com/office/officeart/2018/2/layout/IconVerticalSolidList"/>
    <dgm:cxn modelId="{5793484E-159B-4D31-91C4-E19CC8F75AF2}" type="presParOf" srcId="{CCCEB663-D76F-416C-BC08-32553E83CE30}" destId="{EFCDE3A5-DBA5-41A7-B5A1-BC17D6B53303}" srcOrd="3" destOrd="0" presId="urn:microsoft.com/office/officeart/2018/2/layout/IconVerticalSolidList"/>
    <dgm:cxn modelId="{5BA15E0C-E019-435C-9E1B-2608EA31DE3F}" type="presParOf" srcId="{EE9BAF23-9E49-46BA-A755-4EAC9AA11CF0}" destId="{5AF3BCB6-1068-4FC0-AB51-B910AE9F16FE}" srcOrd="3" destOrd="0" presId="urn:microsoft.com/office/officeart/2018/2/layout/IconVerticalSolidList"/>
    <dgm:cxn modelId="{FE48AE53-54C4-4E2E-B0EA-03C3FFBF7035}" type="presParOf" srcId="{EE9BAF23-9E49-46BA-A755-4EAC9AA11CF0}" destId="{76903796-3DEF-45F3-9BA9-6F4EA6BB62B2}" srcOrd="4" destOrd="0" presId="urn:microsoft.com/office/officeart/2018/2/layout/IconVerticalSolidList"/>
    <dgm:cxn modelId="{2D270D2B-6157-4D78-B267-815F97C46EE6}" type="presParOf" srcId="{76903796-3DEF-45F3-9BA9-6F4EA6BB62B2}" destId="{115DD48D-312C-4EE8-A992-29046DA59D66}" srcOrd="0" destOrd="0" presId="urn:microsoft.com/office/officeart/2018/2/layout/IconVerticalSolidList"/>
    <dgm:cxn modelId="{49C65C49-3757-45EE-81BE-808022BAEDD5}" type="presParOf" srcId="{76903796-3DEF-45F3-9BA9-6F4EA6BB62B2}" destId="{32B21BB4-0A63-4612-B662-7104C12D7330}" srcOrd="1" destOrd="0" presId="urn:microsoft.com/office/officeart/2018/2/layout/IconVerticalSolidList"/>
    <dgm:cxn modelId="{985F5460-B78C-4894-B498-029A0C388BD3}" type="presParOf" srcId="{76903796-3DEF-45F3-9BA9-6F4EA6BB62B2}" destId="{03D7F85F-B780-465D-A1BD-01602E4DBC2C}" srcOrd="2" destOrd="0" presId="urn:microsoft.com/office/officeart/2018/2/layout/IconVerticalSolidList"/>
    <dgm:cxn modelId="{51C75DAD-E779-442C-BF59-2B0C7772AE11}" type="presParOf" srcId="{76903796-3DEF-45F3-9BA9-6F4EA6BB62B2}" destId="{DE0DC67E-9C8B-452B-BA58-C2CAE3686A58}" srcOrd="3" destOrd="0" presId="urn:microsoft.com/office/officeart/2018/2/layout/IconVerticalSolidList"/>
    <dgm:cxn modelId="{8D8054C1-CD64-4A81-BB1E-DC45E011FAFB}" type="presParOf" srcId="{EE9BAF23-9E49-46BA-A755-4EAC9AA11CF0}" destId="{DC09DCBC-996E-4E01-9B76-0BB7EE39ED6C}" srcOrd="5" destOrd="0" presId="urn:microsoft.com/office/officeart/2018/2/layout/IconVerticalSolidList"/>
    <dgm:cxn modelId="{ABBFE516-7856-4C2E-B488-33E423FBC68D}" type="presParOf" srcId="{EE9BAF23-9E49-46BA-A755-4EAC9AA11CF0}" destId="{116944F5-E3B6-446D-B407-EAE767D945F1}" srcOrd="6" destOrd="0" presId="urn:microsoft.com/office/officeart/2018/2/layout/IconVerticalSolidList"/>
    <dgm:cxn modelId="{857C0B6D-4216-4327-8CF3-237D1B8D1B87}" type="presParOf" srcId="{116944F5-E3B6-446D-B407-EAE767D945F1}" destId="{02556F7B-B43B-4E81-9D81-59F5817A2618}" srcOrd="0" destOrd="0" presId="urn:microsoft.com/office/officeart/2018/2/layout/IconVerticalSolidList"/>
    <dgm:cxn modelId="{68B2A42E-386B-40C7-8CD8-F7921CF1E2FC}" type="presParOf" srcId="{116944F5-E3B6-446D-B407-EAE767D945F1}" destId="{B1954252-C418-48CD-814A-B04D81D81D33}" srcOrd="1" destOrd="0" presId="urn:microsoft.com/office/officeart/2018/2/layout/IconVerticalSolidList"/>
    <dgm:cxn modelId="{CF86A3EC-40E3-4D78-9465-1692C6A54C53}" type="presParOf" srcId="{116944F5-E3B6-446D-B407-EAE767D945F1}" destId="{1C4B3581-0F1A-4780-8BFD-27D31BFDC774}" srcOrd="2" destOrd="0" presId="urn:microsoft.com/office/officeart/2018/2/layout/IconVerticalSolidList"/>
    <dgm:cxn modelId="{C599C4AA-82A1-4F37-8288-BA960CB41173}" type="presParOf" srcId="{116944F5-E3B6-446D-B407-EAE767D945F1}" destId="{99F0E4EC-B1E2-4379-9A93-3D8DF0CFE7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85EE7C1-9869-48FD-B219-DBF21D1C4B28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D8BEBD-6A23-4B5B-BFB0-3CAC326019B2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O banco de palavras é um material visual que pode ser utilizado frequentemente nas aulas. A construção deste recurso, que aqui foi elaborado a partir livro “Maneco Caneco Chapéu de Funil”.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7AB1DB3-1A34-4C1A-A8BA-11AC347F47E4}" type="parTrans" cxnId="{B0CB0259-A635-4026-B011-694ECEBB501F}">
      <dgm:prSet/>
      <dgm:spPr/>
      <dgm:t>
        <a:bodyPr/>
        <a:lstStyle/>
        <a:p>
          <a:endParaRPr lang="en-US"/>
        </a:p>
      </dgm:t>
    </dgm:pt>
    <dgm:pt modelId="{8331C3B2-88B4-4E0B-A583-AC2FCC97CE33}" type="sibTrans" cxnId="{B0CB0259-A635-4026-B011-694ECEBB501F}">
      <dgm:prSet/>
      <dgm:spPr/>
      <dgm:t>
        <a:bodyPr/>
        <a:lstStyle/>
        <a:p>
          <a:endParaRPr lang="en-US"/>
        </a:p>
      </dgm:t>
    </dgm:pt>
    <dgm:pt modelId="{6A123195-76FC-4AB8-B6DD-FF192189BEF8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Tendo em vista o objetivo de ler os nomes das imagens a partir da análise da letra inicial e final, a professora poderá distribuir as palavras do banco em pequenos grupos de alunos. À medida que a professora for conduzindo a retomada da sequência da narrativa, relembrando as partes do corpo do boneco, o grupo deverá analisar a palavra entregue e anexar ao lado da </a:t>
          </a:r>
          <a:r>
            <a:rPr lang="pt-BR" dirty="0" smtClean="0">
              <a:latin typeface="Arial" pitchFamily="34" charset="0"/>
              <a:cs typeface="Arial" pitchFamily="34" charset="0"/>
            </a:rPr>
            <a:t>imagem.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2A071822-1161-4296-996A-11759228E0DE}" type="parTrans" cxnId="{2E76703A-38E3-4EF8-9CC4-D36CC030C0F7}">
      <dgm:prSet/>
      <dgm:spPr/>
      <dgm:t>
        <a:bodyPr/>
        <a:lstStyle/>
        <a:p>
          <a:endParaRPr lang="en-US"/>
        </a:p>
      </dgm:t>
    </dgm:pt>
    <dgm:pt modelId="{B651A893-7BA1-4A47-8CD7-D6216E04ED8D}" type="sibTrans" cxnId="{2E76703A-38E3-4EF8-9CC4-D36CC030C0F7}">
      <dgm:prSet/>
      <dgm:spPr/>
      <dgm:t>
        <a:bodyPr/>
        <a:lstStyle/>
        <a:p>
          <a:endParaRPr lang="en-US"/>
        </a:p>
      </dgm:t>
    </dgm:pt>
    <dgm:pt modelId="{F3B053E6-C470-4649-BCDB-41ABE335C408}" type="pres">
      <dgm:prSet presAssocID="{F85EE7C1-9869-48FD-B219-DBF21D1C4B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52A3F16D-6874-4DEF-B9C9-D982BF22A9D1}" type="pres">
      <dgm:prSet presAssocID="{34D8BEBD-6A23-4B5B-BFB0-3CAC326019B2}" presName="hierRoot1" presStyleCnt="0"/>
      <dgm:spPr/>
    </dgm:pt>
    <dgm:pt modelId="{E0D19670-6213-4E96-A4CC-C815A9D85CC4}" type="pres">
      <dgm:prSet presAssocID="{34D8BEBD-6A23-4B5B-BFB0-3CAC326019B2}" presName="composite" presStyleCnt="0"/>
      <dgm:spPr/>
    </dgm:pt>
    <dgm:pt modelId="{979809B6-BD8C-4394-8E5A-C726FC236E7E}" type="pres">
      <dgm:prSet presAssocID="{34D8BEBD-6A23-4B5B-BFB0-3CAC326019B2}" presName="background" presStyleLbl="node0" presStyleIdx="0" presStyleCnt="2"/>
      <dgm:spPr/>
    </dgm:pt>
    <dgm:pt modelId="{617315FF-E056-4CE1-941B-AE2C98ADE623}" type="pres">
      <dgm:prSet presAssocID="{34D8BEBD-6A23-4B5B-BFB0-3CAC326019B2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AA6B128-6D57-4113-922E-2539B97FA863}" type="pres">
      <dgm:prSet presAssocID="{34D8BEBD-6A23-4B5B-BFB0-3CAC326019B2}" presName="hierChild2" presStyleCnt="0"/>
      <dgm:spPr/>
    </dgm:pt>
    <dgm:pt modelId="{0A7CD0E0-ED6F-44D4-84D1-4D56210BE667}" type="pres">
      <dgm:prSet presAssocID="{6A123195-76FC-4AB8-B6DD-FF192189BEF8}" presName="hierRoot1" presStyleCnt="0"/>
      <dgm:spPr/>
    </dgm:pt>
    <dgm:pt modelId="{6390E505-3A33-4B90-B942-E5F00EC2F3DE}" type="pres">
      <dgm:prSet presAssocID="{6A123195-76FC-4AB8-B6DD-FF192189BEF8}" presName="composite" presStyleCnt="0"/>
      <dgm:spPr/>
    </dgm:pt>
    <dgm:pt modelId="{86E2BBF7-C6A8-4FDE-AF1C-4B1E9C47CC73}" type="pres">
      <dgm:prSet presAssocID="{6A123195-76FC-4AB8-B6DD-FF192189BEF8}" presName="background" presStyleLbl="node0" presStyleIdx="1" presStyleCnt="2"/>
      <dgm:spPr/>
    </dgm:pt>
    <dgm:pt modelId="{BE665307-72D1-42C3-A04E-C709915C657C}" type="pres">
      <dgm:prSet presAssocID="{6A123195-76FC-4AB8-B6DD-FF192189BEF8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7479BD2-5BBD-4979-A37D-9479F1BEF854}" type="pres">
      <dgm:prSet presAssocID="{6A123195-76FC-4AB8-B6DD-FF192189BEF8}" presName="hierChild2" presStyleCnt="0"/>
      <dgm:spPr/>
    </dgm:pt>
  </dgm:ptLst>
  <dgm:cxnLst>
    <dgm:cxn modelId="{B0CB0259-A635-4026-B011-694ECEBB501F}" srcId="{F85EE7C1-9869-48FD-B219-DBF21D1C4B28}" destId="{34D8BEBD-6A23-4B5B-BFB0-3CAC326019B2}" srcOrd="0" destOrd="0" parTransId="{97AB1DB3-1A34-4C1A-A8BA-11AC347F47E4}" sibTransId="{8331C3B2-88B4-4E0B-A583-AC2FCC97CE33}"/>
    <dgm:cxn modelId="{E1BD90BF-A208-4780-9AE4-6A5CD12249CB}" type="presOf" srcId="{F85EE7C1-9869-48FD-B219-DBF21D1C4B28}" destId="{F3B053E6-C470-4649-BCDB-41ABE335C408}" srcOrd="0" destOrd="0" presId="urn:microsoft.com/office/officeart/2005/8/layout/hierarchy1"/>
    <dgm:cxn modelId="{2E76703A-38E3-4EF8-9CC4-D36CC030C0F7}" srcId="{F85EE7C1-9869-48FD-B219-DBF21D1C4B28}" destId="{6A123195-76FC-4AB8-B6DD-FF192189BEF8}" srcOrd="1" destOrd="0" parTransId="{2A071822-1161-4296-996A-11759228E0DE}" sibTransId="{B651A893-7BA1-4A47-8CD7-D6216E04ED8D}"/>
    <dgm:cxn modelId="{03F8E826-706D-4499-AE88-FFBB7D604B3B}" type="presOf" srcId="{34D8BEBD-6A23-4B5B-BFB0-3CAC326019B2}" destId="{617315FF-E056-4CE1-941B-AE2C98ADE623}" srcOrd="0" destOrd="0" presId="urn:microsoft.com/office/officeart/2005/8/layout/hierarchy1"/>
    <dgm:cxn modelId="{D3F4FC83-E7A3-47E2-B00C-6E2AAAA16D62}" type="presOf" srcId="{6A123195-76FC-4AB8-B6DD-FF192189BEF8}" destId="{BE665307-72D1-42C3-A04E-C709915C657C}" srcOrd="0" destOrd="0" presId="urn:microsoft.com/office/officeart/2005/8/layout/hierarchy1"/>
    <dgm:cxn modelId="{A1A6B4DB-46E3-4D84-B81E-731096719D79}" type="presParOf" srcId="{F3B053E6-C470-4649-BCDB-41ABE335C408}" destId="{52A3F16D-6874-4DEF-B9C9-D982BF22A9D1}" srcOrd="0" destOrd="0" presId="urn:microsoft.com/office/officeart/2005/8/layout/hierarchy1"/>
    <dgm:cxn modelId="{3AD97D45-366A-4F98-8927-C096FD803391}" type="presParOf" srcId="{52A3F16D-6874-4DEF-B9C9-D982BF22A9D1}" destId="{E0D19670-6213-4E96-A4CC-C815A9D85CC4}" srcOrd="0" destOrd="0" presId="urn:microsoft.com/office/officeart/2005/8/layout/hierarchy1"/>
    <dgm:cxn modelId="{6884AE24-ADD9-4369-ADDB-A4A1225BAEDB}" type="presParOf" srcId="{E0D19670-6213-4E96-A4CC-C815A9D85CC4}" destId="{979809B6-BD8C-4394-8E5A-C726FC236E7E}" srcOrd="0" destOrd="0" presId="urn:microsoft.com/office/officeart/2005/8/layout/hierarchy1"/>
    <dgm:cxn modelId="{E0261AD2-9827-4E17-BA70-D6BC82DC639E}" type="presParOf" srcId="{E0D19670-6213-4E96-A4CC-C815A9D85CC4}" destId="{617315FF-E056-4CE1-941B-AE2C98ADE623}" srcOrd="1" destOrd="0" presId="urn:microsoft.com/office/officeart/2005/8/layout/hierarchy1"/>
    <dgm:cxn modelId="{D1C579A3-8F4C-40A4-8E8D-6CE98237AECB}" type="presParOf" srcId="{52A3F16D-6874-4DEF-B9C9-D982BF22A9D1}" destId="{AAA6B128-6D57-4113-922E-2539B97FA863}" srcOrd="1" destOrd="0" presId="urn:microsoft.com/office/officeart/2005/8/layout/hierarchy1"/>
    <dgm:cxn modelId="{ACDF3C5B-5234-4137-BB18-C69294C6C621}" type="presParOf" srcId="{F3B053E6-C470-4649-BCDB-41ABE335C408}" destId="{0A7CD0E0-ED6F-44D4-84D1-4D56210BE667}" srcOrd="1" destOrd="0" presId="urn:microsoft.com/office/officeart/2005/8/layout/hierarchy1"/>
    <dgm:cxn modelId="{BC1BE7F3-4349-428F-9198-CDE086AB209E}" type="presParOf" srcId="{0A7CD0E0-ED6F-44D4-84D1-4D56210BE667}" destId="{6390E505-3A33-4B90-B942-E5F00EC2F3DE}" srcOrd="0" destOrd="0" presId="urn:microsoft.com/office/officeart/2005/8/layout/hierarchy1"/>
    <dgm:cxn modelId="{4E1A8DEF-CBF3-4850-8926-90948147E126}" type="presParOf" srcId="{6390E505-3A33-4B90-B942-E5F00EC2F3DE}" destId="{86E2BBF7-C6A8-4FDE-AF1C-4B1E9C47CC73}" srcOrd="0" destOrd="0" presId="urn:microsoft.com/office/officeart/2005/8/layout/hierarchy1"/>
    <dgm:cxn modelId="{6B53E8AB-0017-4199-9BF2-F7049B2797E3}" type="presParOf" srcId="{6390E505-3A33-4B90-B942-E5F00EC2F3DE}" destId="{BE665307-72D1-42C3-A04E-C709915C657C}" srcOrd="1" destOrd="0" presId="urn:microsoft.com/office/officeart/2005/8/layout/hierarchy1"/>
    <dgm:cxn modelId="{A7AC9CF7-21DB-4466-A244-A495746BD3CE}" type="presParOf" srcId="{0A7CD0E0-ED6F-44D4-84D1-4D56210BE667}" destId="{37479BD2-5BBD-4979-A37D-9479F1BEF8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34040CF-E04C-40E6-B552-9C244626BD3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ABD79AB-BBCF-4504-B120-D1F8A0C87842}">
      <dgm:prSet/>
      <dgm:spPr/>
      <dgm:t>
        <a:bodyPr/>
        <a:lstStyle/>
        <a:p>
          <a:r>
            <a:rPr lang="pt-BR" b="1" dirty="0">
              <a:latin typeface="Arial" pitchFamily="34" charset="0"/>
              <a:cs typeface="Arial" pitchFamily="34" charset="0"/>
            </a:rPr>
            <a:t>Objetivos</a:t>
          </a:r>
          <a:r>
            <a:rPr lang="pt-BR" b="1" dirty="0"/>
            <a:t>:</a:t>
          </a:r>
          <a:endParaRPr lang="en-US" dirty="0"/>
        </a:p>
      </dgm:t>
    </dgm:pt>
    <dgm:pt modelId="{B19F0AC7-E145-4C8C-BE6B-C7CAD6662995}" type="parTrans" cxnId="{DF5583EC-1026-4207-9709-9E0EDA4B56B5}">
      <dgm:prSet/>
      <dgm:spPr/>
      <dgm:t>
        <a:bodyPr/>
        <a:lstStyle/>
        <a:p>
          <a:endParaRPr lang="en-US"/>
        </a:p>
      </dgm:t>
    </dgm:pt>
    <dgm:pt modelId="{DFA8A829-EB34-4706-A5E0-BF8632C7CAFF}" type="sibTrans" cxnId="{DF5583EC-1026-4207-9709-9E0EDA4B56B5}">
      <dgm:prSet/>
      <dgm:spPr/>
      <dgm:t>
        <a:bodyPr/>
        <a:lstStyle/>
        <a:p>
          <a:endParaRPr lang="en-US"/>
        </a:p>
      </dgm:t>
    </dgm:pt>
    <dgm:pt modelId="{010ED6F8-1F01-4C26-9EC1-7E1946B24A6A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Compreender que as palavras são compostas por unidades sonoras menores.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9911DF7-357E-4D33-9F64-A75A015A7747}" type="parTrans" cxnId="{E6C139FD-C30E-4776-9391-B3FEBB6AC7AA}">
      <dgm:prSet/>
      <dgm:spPr/>
      <dgm:t>
        <a:bodyPr/>
        <a:lstStyle/>
        <a:p>
          <a:endParaRPr lang="en-US"/>
        </a:p>
      </dgm:t>
    </dgm:pt>
    <dgm:pt modelId="{79CDD675-DB74-4A75-B939-0B03335F4E78}" type="sibTrans" cxnId="{E6C139FD-C30E-4776-9391-B3FEBB6AC7AA}">
      <dgm:prSet/>
      <dgm:spPr/>
      <dgm:t>
        <a:bodyPr/>
        <a:lstStyle/>
        <a:p>
          <a:endParaRPr lang="en-US"/>
        </a:p>
      </dgm:t>
    </dgm:pt>
    <dgm:pt modelId="{603144C5-B285-4D90-988E-FAD2042D7CAD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Identificar a sílaba como unidade fonológica.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EC1EB881-0447-48EC-BA26-0D921A077C62}" type="parTrans" cxnId="{07ADF873-EB96-4C7A-9784-0282E69051A2}">
      <dgm:prSet/>
      <dgm:spPr/>
      <dgm:t>
        <a:bodyPr/>
        <a:lstStyle/>
        <a:p>
          <a:endParaRPr lang="en-US"/>
        </a:p>
      </dgm:t>
    </dgm:pt>
    <dgm:pt modelId="{54522820-804E-4245-BA66-57843668BB5B}" type="sibTrans" cxnId="{07ADF873-EB96-4C7A-9784-0282E69051A2}">
      <dgm:prSet/>
      <dgm:spPr/>
      <dgm:t>
        <a:bodyPr/>
        <a:lstStyle/>
        <a:p>
          <a:endParaRPr lang="en-US"/>
        </a:p>
      </dgm:t>
    </dgm:pt>
    <dgm:pt modelId="{C5ACDD2A-E1A7-4E4B-9C96-33012FEF3A95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Segmentar palavras em sílabas.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D662B69C-64BB-4580-9280-F2200B2560D2}" type="parTrans" cxnId="{1DD056D7-E942-4542-8D51-086370ED8E04}">
      <dgm:prSet/>
      <dgm:spPr/>
      <dgm:t>
        <a:bodyPr/>
        <a:lstStyle/>
        <a:p>
          <a:endParaRPr lang="en-US"/>
        </a:p>
      </dgm:t>
    </dgm:pt>
    <dgm:pt modelId="{D1FBD235-3F9D-476E-BBBB-088A7E75DDD0}" type="sibTrans" cxnId="{1DD056D7-E942-4542-8D51-086370ED8E04}">
      <dgm:prSet/>
      <dgm:spPr/>
      <dgm:t>
        <a:bodyPr/>
        <a:lstStyle/>
        <a:p>
          <a:endParaRPr lang="en-US"/>
        </a:p>
      </dgm:t>
    </dgm:pt>
    <dgm:pt modelId="{757C80EA-3C75-4A48-8565-6F600F27D590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Comparar palavras quanto ao número de sílabas.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3FB5900-6EDF-484C-AEFF-6607B4C9BFA1}" type="parTrans" cxnId="{7846E4ED-FCAD-4731-9EB1-3EB09BAA0A42}">
      <dgm:prSet/>
      <dgm:spPr/>
      <dgm:t>
        <a:bodyPr/>
        <a:lstStyle/>
        <a:p>
          <a:endParaRPr lang="en-US"/>
        </a:p>
      </dgm:t>
    </dgm:pt>
    <dgm:pt modelId="{3D152DA0-9609-45F8-85E2-3AD1EB0029D0}" type="sibTrans" cxnId="{7846E4ED-FCAD-4731-9EB1-3EB09BAA0A42}">
      <dgm:prSet/>
      <dgm:spPr/>
      <dgm:t>
        <a:bodyPr/>
        <a:lstStyle/>
        <a:p>
          <a:endParaRPr lang="en-US"/>
        </a:p>
      </dgm:t>
    </dgm:pt>
    <dgm:pt modelId="{3855806F-3445-453B-A952-F697957EC687}" type="pres">
      <dgm:prSet presAssocID="{B34040CF-E04C-40E6-B552-9C244626BD3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68607B0-A403-4AA8-8B27-80ED1FCA2EC3}" type="pres">
      <dgm:prSet presAssocID="{6ABD79AB-BBCF-4504-B120-D1F8A0C87842}" presName="compNode" presStyleCnt="0"/>
      <dgm:spPr/>
    </dgm:pt>
    <dgm:pt modelId="{6F27D0AC-C5AA-41B0-A6BC-FC88A1D53ED6}" type="pres">
      <dgm:prSet presAssocID="{6ABD79AB-BBCF-4504-B120-D1F8A0C87842}" presName="bgRect" presStyleLbl="bgShp" presStyleIdx="0" presStyleCnt="5"/>
      <dgm:spPr/>
    </dgm:pt>
    <dgm:pt modelId="{8EB6250B-6933-4397-B01E-1D8528B2A112}" type="pres">
      <dgm:prSet presAssocID="{6ABD79AB-BBCF-4504-B120-D1F8A0C8784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ullseye"/>
        </a:ext>
      </dgm:extLst>
    </dgm:pt>
    <dgm:pt modelId="{B0D43A5F-9938-49FF-A1D7-BB2A57C7A421}" type="pres">
      <dgm:prSet presAssocID="{6ABD79AB-BBCF-4504-B120-D1F8A0C87842}" presName="spaceRect" presStyleCnt="0"/>
      <dgm:spPr/>
    </dgm:pt>
    <dgm:pt modelId="{DEB38A0B-E528-4539-95EA-7C99C4330CAA}" type="pres">
      <dgm:prSet presAssocID="{6ABD79AB-BBCF-4504-B120-D1F8A0C87842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D802E4EB-A6EE-4A6D-AE7B-80066D0EA4FA}" type="pres">
      <dgm:prSet presAssocID="{DFA8A829-EB34-4706-A5E0-BF8632C7CAFF}" presName="sibTrans" presStyleCnt="0"/>
      <dgm:spPr/>
    </dgm:pt>
    <dgm:pt modelId="{0B63024C-D1D5-47D2-864B-34D4152D42AE}" type="pres">
      <dgm:prSet presAssocID="{010ED6F8-1F01-4C26-9EC1-7E1946B24A6A}" presName="compNode" presStyleCnt="0"/>
      <dgm:spPr/>
    </dgm:pt>
    <dgm:pt modelId="{3C0691A7-ABBE-4C5F-9288-4D1580CAE785}" type="pres">
      <dgm:prSet presAssocID="{010ED6F8-1F01-4C26-9EC1-7E1946B24A6A}" presName="bgRect" presStyleLbl="bgShp" presStyleIdx="1" presStyleCnt="5"/>
      <dgm:spPr/>
    </dgm:pt>
    <dgm:pt modelId="{AC5DD938-EC2B-45D0-AE42-703AB7A08CBF}" type="pres">
      <dgm:prSet presAssocID="{010ED6F8-1F01-4C26-9EC1-7E1946B24A6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Irritant"/>
        </a:ext>
      </dgm:extLst>
    </dgm:pt>
    <dgm:pt modelId="{15771DB4-B891-4E2B-9135-15E33821235A}" type="pres">
      <dgm:prSet presAssocID="{010ED6F8-1F01-4C26-9EC1-7E1946B24A6A}" presName="spaceRect" presStyleCnt="0"/>
      <dgm:spPr/>
    </dgm:pt>
    <dgm:pt modelId="{1A9F94A2-0D1D-478B-81E6-D036A433957A}" type="pres">
      <dgm:prSet presAssocID="{010ED6F8-1F01-4C26-9EC1-7E1946B24A6A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A594460E-6412-4B2F-8690-521C946101BC}" type="pres">
      <dgm:prSet presAssocID="{79CDD675-DB74-4A75-B939-0B03335F4E78}" presName="sibTrans" presStyleCnt="0"/>
      <dgm:spPr/>
    </dgm:pt>
    <dgm:pt modelId="{62DD6131-148D-44F8-ACC3-D096935ABBB5}" type="pres">
      <dgm:prSet presAssocID="{603144C5-B285-4D90-988E-FAD2042D7CAD}" presName="compNode" presStyleCnt="0"/>
      <dgm:spPr/>
    </dgm:pt>
    <dgm:pt modelId="{4ADDD170-60A3-4A2D-8A9D-4637D095BDBC}" type="pres">
      <dgm:prSet presAssocID="{603144C5-B285-4D90-988E-FAD2042D7CAD}" presName="bgRect" presStyleLbl="bgShp" presStyleIdx="2" presStyleCnt="5"/>
      <dgm:spPr/>
    </dgm:pt>
    <dgm:pt modelId="{91AC9D19-ADD2-479F-BD06-7CD31C344A86}" type="pres">
      <dgm:prSet presAssocID="{603144C5-B285-4D90-988E-FAD2042D7CA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Quotes"/>
        </a:ext>
      </dgm:extLst>
    </dgm:pt>
    <dgm:pt modelId="{14CFDA9A-6AEB-46D4-B3ED-3E5610E8570E}" type="pres">
      <dgm:prSet presAssocID="{603144C5-B285-4D90-988E-FAD2042D7CAD}" presName="spaceRect" presStyleCnt="0"/>
      <dgm:spPr/>
    </dgm:pt>
    <dgm:pt modelId="{54A36F4F-381D-4C69-BF5C-1090D4B0975A}" type="pres">
      <dgm:prSet presAssocID="{603144C5-B285-4D90-988E-FAD2042D7CAD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6CB69C1E-24D6-4F1D-AE3D-D2D8BD7F140F}" type="pres">
      <dgm:prSet presAssocID="{54522820-804E-4245-BA66-57843668BB5B}" presName="sibTrans" presStyleCnt="0"/>
      <dgm:spPr/>
    </dgm:pt>
    <dgm:pt modelId="{91AD0E19-CC7E-4011-8CE2-8B3B3E9528C0}" type="pres">
      <dgm:prSet presAssocID="{C5ACDD2A-E1A7-4E4B-9C96-33012FEF3A95}" presName="compNode" presStyleCnt="0"/>
      <dgm:spPr/>
    </dgm:pt>
    <dgm:pt modelId="{592BB669-5D98-4848-922C-72A542912224}" type="pres">
      <dgm:prSet presAssocID="{C5ACDD2A-E1A7-4E4B-9C96-33012FEF3A95}" presName="bgRect" presStyleLbl="bgShp" presStyleIdx="3" presStyleCnt="5"/>
      <dgm:spPr/>
    </dgm:pt>
    <dgm:pt modelId="{063918BF-9109-4191-9E73-48B9AA383601}" type="pres">
      <dgm:prSet presAssocID="{C5ACDD2A-E1A7-4E4B-9C96-33012FEF3A9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keleton"/>
        </a:ext>
      </dgm:extLst>
    </dgm:pt>
    <dgm:pt modelId="{47CFEA6E-EB20-433F-97EF-744CAEB59909}" type="pres">
      <dgm:prSet presAssocID="{C5ACDD2A-E1A7-4E4B-9C96-33012FEF3A95}" presName="spaceRect" presStyleCnt="0"/>
      <dgm:spPr/>
    </dgm:pt>
    <dgm:pt modelId="{A9EBFD97-8341-4B7C-9F6F-ADFBE0F6ED3A}" type="pres">
      <dgm:prSet presAssocID="{C5ACDD2A-E1A7-4E4B-9C96-33012FEF3A95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43F0B8C4-715F-4935-AE49-01FB90C5813B}" type="pres">
      <dgm:prSet presAssocID="{D1FBD235-3F9D-476E-BBBB-088A7E75DDD0}" presName="sibTrans" presStyleCnt="0"/>
      <dgm:spPr/>
    </dgm:pt>
    <dgm:pt modelId="{99DD0F51-626B-4748-8849-B0E9A41760DA}" type="pres">
      <dgm:prSet presAssocID="{757C80EA-3C75-4A48-8565-6F600F27D590}" presName="compNode" presStyleCnt="0"/>
      <dgm:spPr/>
    </dgm:pt>
    <dgm:pt modelId="{FEF9B203-3AE1-4164-839A-21AE3315EBBD}" type="pres">
      <dgm:prSet presAssocID="{757C80EA-3C75-4A48-8565-6F600F27D590}" presName="bgRect" presStyleLbl="bgShp" presStyleIdx="4" presStyleCnt="5"/>
      <dgm:spPr/>
    </dgm:pt>
    <dgm:pt modelId="{5724CE8B-2055-4742-8363-42DE96A29C39}" type="pres">
      <dgm:prSet presAssocID="{757C80EA-3C75-4A48-8565-6F600F27D59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Checkmark"/>
        </a:ext>
      </dgm:extLst>
    </dgm:pt>
    <dgm:pt modelId="{BD7D20A8-F5A3-40B0-8E42-A8236CF2592A}" type="pres">
      <dgm:prSet presAssocID="{757C80EA-3C75-4A48-8565-6F600F27D590}" presName="spaceRect" presStyleCnt="0"/>
      <dgm:spPr/>
    </dgm:pt>
    <dgm:pt modelId="{48556CD7-A273-4AE0-A5D1-E1E3AE8337A3}" type="pres">
      <dgm:prSet presAssocID="{757C80EA-3C75-4A48-8565-6F600F27D590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DF5583EC-1026-4207-9709-9E0EDA4B56B5}" srcId="{B34040CF-E04C-40E6-B552-9C244626BD38}" destId="{6ABD79AB-BBCF-4504-B120-D1F8A0C87842}" srcOrd="0" destOrd="0" parTransId="{B19F0AC7-E145-4C8C-BE6B-C7CAD6662995}" sibTransId="{DFA8A829-EB34-4706-A5E0-BF8632C7CAFF}"/>
    <dgm:cxn modelId="{3FC8AFA5-30DC-4FBE-BC87-6F634DD9F2CF}" type="presOf" srcId="{6ABD79AB-BBCF-4504-B120-D1F8A0C87842}" destId="{DEB38A0B-E528-4539-95EA-7C99C4330CAA}" srcOrd="0" destOrd="0" presId="urn:microsoft.com/office/officeart/2018/2/layout/IconVerticalSolidList"/>
    <dgm:cxn modelId="{5DD25E9F-F249-415F-8705-78975E68A7B7}" type="presOf" srcId="{010ED6F8-1F01-4C26-9EC1-7E1946B24A6A}" destId="{1A9F94A2-0D1D-478B-81E6-D036A433957A}" srcOrd="0" destOrd="0" presId="urn:microsoft.com/office/officeart/2018/2/layout/IconVerticalSolidList"/>
    <dgm:cxn modelId="{DD2889B1-970B-4D20-B0FE-530283841370}" type="presOf" srcId="{757C80EA-3C75-4A48-8565-6F600F27D590}" destId="{48556CD7-A273-4AE0-A5D1-E1E3AE8337A3}" srcOrd="0" destOrd="0" presId="urn:microsoft.com/office/officeart/2018/2/layout/IconVerticalSolidList"/>
    <dgm:cxn modelId="{E6C139FD-C30E-4776-9391-B3FEBB6AC7AA}" srcId="{B34040CF-E04C-40E6-B552-9C244626BD38}" destId="{010ED6F8-1F01-4C26-9EC1-7E1946B24A6A}" srcOrd="1" destOrd="0" parTransId="{B9911DF7-357E-4D33-9F64-A75A015A7747}" sibTransId="{79CDD675-DB74-4A75-B939-0B03335F4E78}"/>
    <dgm:cxn modelId="{EE322F0D-0257-474E-AC84-AF9E23A8B2B1}" type="presOf" srcId="{B34040CF-E04C-40E6-B552-9C244626BD38}" destId="{3855806F-3445-453B-A952-F697957EC687}" srcOrd="0" destOrd="0" presId="urn:microsoft.com/office/officeart/2018/2/layout/IconVerticalSolidList"/>
    <dgm:cxn modelId="{29AF7202-7647-413D-84BC-A444FE05F989}" type="presOf" srcId="{603144C5-B285-4D90-988E-FAD2042D7CAD}" destId="{54A36F4F-381D-4C69-BF5C-1090D4B0975A}" srcOrd="0" destOrd="0" presId="urn:microsoft.com/office/officeart/2018/2/layout/IconVerticalSolidList"/>
    <dgm:cxn modelId="{1DD056D7-E942-4542-8D51-086370ED8E04}" srcId="{B34040CF-E04C-40E6-B552-9C244626BD38}" destId="{C5ACDD2A-E1A7-4E4B-9C96-33012FEF3A95}" srcOrd="3" destOrd="0" parTransId="{D662B69C-64BB-4580-9280-F2200B2560D2}" sibTransId="{D1FBD235-3F9D-476E-BBBB-088A7E75DDD0}"/>
    <dgm:cxn modelId="{4E56D3D8-36DB-486B-9F3F-CCD8393A00C3}" type="presOf" srcId="{C5ACDD2A-E1A7-4E4B-9C96-33012FEF3A95}" destId="{A9EBFD97-8341-4B7C-9F6F-ADFBE0F6ED3A}" srcOrd="0" destOrd="0" presId="urn:microsoft.com/office/officeart/2018/2/layout/IconVerticalSolidList"/>
    <dgm:cxn modelId="{7846E4ED-FCAD-4731-9EB1-3EB09BAA0A42}" srcId="{B34040CF-E04C-40E6-B552-9C244626BD38}" destId="{757C80EA-3C75-4A48-8565-6F600F27D590}" srcOrd="4" destOrd="0" parTransId="{13FB5900-6EDF-484C-AEFF-6607B4C9BFA1}" sibTransId="{3D152DA0-9609-45F8-85E2-3AD1EB0029D0}"/>
    <dgm:cxn modelId="{07ADF873-EB96-4C7A-9784-0282E69051A2}" srcId="{B34040CF-E04C-40E6-B552-9C244626BD38}" destId="{603144C5-B285-4D90-988E-FAD2042D7CAD}" srcOrd="2" destOrd="0" parTransId="{EC1EB881-0447-48EC-BA26-0D921A077C62}" sibTransId="{54522820-804E-4245-BA66-57843668BB5B}"/>
    <dgm:cxn modelId="{770C8C70-AE6D-4392-81BC-0578EA52402E}" type="presParOf" srcId="{3855806F-3445-453B-A952-F697957EC687}" destId="{C68607B0-A403-4AA8-8B27-80ED1FCA2EC3}" srcOrd="0" destOrd="0" presId="urn:microsoft.com/office/officeart/2018/2/layout/IconVerticalSolidList"/>
    <dgm:cxn modelId="{5DF33BA9-9850-4D54-BAE8-3B8419A7456F}" type="presParOf" srcId="{C68607B0-A403-4AA8-8B27-80ED1FCA2EC3}" destId="{6F27D0AC-C5AA-41B0-A6BC-FC88A1D53ED6}" srcOrd="0" destOrd="0" presId="urn:microsoft.com/office/officeart/2018/2/layout/IconVerticalSolidList"/>
    <dgm:cxn modelId="{F75939A6-011F-4AE9-B7E4-FABDE03A2051}" type="presParOf" srcId="{C68607B0-A403-4AA8-8B27-80ED1FCA2EC3}" destId="{8EB6250B-6933-4397-B01E-1D8528B2A112}" srcOrd="1" destOrd="0" presId="urn:microsoft.com/office/officeart/2018/2/layout/IconVerticalSolidList"/>
    <dgm:cxn modelId="{328395EA-25CA-423E-91BF-F1EA64EA7AF0}" type="presParOf" srcId="{C68607B0-A403-4AA8-8B27-80ED1FCA2EC3}" destId="{B0D43A5F-9938-49FF-A1D7-BB2A57C7A421}" srcOrd="2" destOrd="0" presId="urn:microsoft.com/office/officeart/2018/2/layout/IconVerticalSolidList"/>
    <dgm:cxn modelId="{93927BDB-777C-4019-9990-1CCEF7B1A12F}" type="presParOf" srcId="{C68607B0-A403-4AA8-8B27-80ED1FCA2EC3}" destId="{DEB38A0B-E528-4539-95EA-7C99C4330CAA}" srcOrd="3" destOrd="0" presId="urn:microsoft.com/office/officeart/2018/2/layout/IconVerticalSolidList"/>
    <dgm:cxn modelId="{CF8C808D-F8EF-4D9D-8ADB-B3C3DA7ACD5C}" type="presParOf" srcId="{3855806F-3445-453B-A952-F697957EC687}" destId="{D802E4EB-A6EE-4A6D-AE7B-80066D0EA4FA}" srcOrd="1" destOrd="0" presId="urn:microsoft.com/office/officeart/2018/2/layout/IconVerticalSolidList"/>
    <dgm:cxn modelId="{D31C9A77-A96F-4AD0-A4D1-4116630FB201}" type="presParOf" srcId="{3855806F-3445-453B-A952-F697957EC687}" destId="{0B63024C-D1D5-47D2-864B-34D4152D42AE}" srcOrd="2" destOrd="0" presId="urn:microsoft.com/office/officeart/2018/2/layout/IconVerticalSolidList"/>
    <dgm:cxn modelId="{9B605669-527D-4B85-BED7-B9C65F7D501B}" type="presParOf" srcId="{0B63024C-D1D5-47D2-864B-34D4152D42AE}" destId="{3C0691A7-ABBE-4C5F-9288-4D1580CAE785}" srcOrd="0" destOrd="0" presId="urn:microsoft.com/office/officeart/2018/2/layout/IconVerticalSolidList"/>
    <dgm:cxn modelId="{B4C7C9F0-E213-441D-81AD-DD8401977C55}" type="presParOf" srcId="{0B63024C-D1D5-47D2-864B-34D4152D42AE}" destId="{AC5DD938-EC2B-45D0-AE42-703AB7A08CBF}" srcOrd="1" destOrd="0" presId="urn:microsoft.com/office/officeart/2018/2/layout/IconVerticalSolidList"/>
    <dgm:cxn modelId="{BEE1AAFC-DF33-4128-BD8C-4B09838F1596}" type="presParOf" srcId="{0B63024C-D1D5-47D2-864B-34D4152D42AE}" destId="{15771DB4-B891-4E2B-9135-15E33821235A}" srcOrd="2" destOrd="0" presId="urn:microsoft.com/office/officeart/2018/2/layout/IconVerticalSolidList"/>
    <dgm:cxn modelId="{2AC60382-1409-4A80-AB0E-66AE1BA1F116}" type="presParOf" srcId="{0B63024C-D1D5-47D2-864B-34D4152D42AE}" destId="{1A9F94A2-0D1D-478B-81E6-D036A433957A}" srcOrd="3" destOrd="0" presId="urn:microsoft.com/office/officeart/2018/2/layout/IconVerticalSolidList"/>
    <dgm:cxn modelId="{B00F8470-3B6D-4D23-8661-8362340826C8}" type="presParOf" srcId="{3855806F-3445-453B-A952-F697957EC687}" destId="{A594460E-6412-4B2F-8690-521C946101BC}" srcOrd="3" destOrd="0" presId="urn:microsoft.com/office/officeart/2018/2/layout/IconVerticalSolidList"/>
    <dgm:cxn modelId="{1FFA6B2F-CEDD-4E6F-934E-FB3A91607513}" type="presParOf" srcId="{3855806F-3445-453B-A952-F697957EC687}" destId="{62DD6131-148D-44F8-ACC3-D096935ABBB5}" srcOrd="4" destOrd="0" presId="urn:microsoft.com/office/officeart/2018/2/layout/IconVerticalSolidList"/>
    <dgm:cxn modelId="{28441D51-D58D-40BA-8643-D3948265AA21}" type="presParOf" srcId="{62DD6131-148D-44F8-ACC3-D096935ABBB5}" destId="{4ADDD170-60A3-4A2D-8A9D-4637D095BDBC}" srcOrd="0" destOrd="0" presId="urn:microsoft.com/office/officeart/2018/2/layout/IconVerticalSolidList"/>
    <dgm:cxn modelId="{C8942538-3585-433F-BC67-176368CF1DE4}" type="presParOf" srcId="{62DD6131-148D-44F8-ACC3-D096935ABBB5}" destId="{91AC9D19-ADD2-479F-BD06-7CD31C344A86}" srcOrd="1" destOrd="0" presId="urn:microsoft.com/office/officeart/2018/2/layout/IconVerticalSolidList"/>
    <dgm:cxn modelId="{535A00C2-1921-4327-8F44-DC2D8128806A}" type="presParOf" srcId="{62DD6131-148D-44F8-ACC3-D096935ABBB5}" destId="{14CFDA9A-6AEB-46D4-B3ED-3E5610E8570E}" srcOrd="2" destOrd="0" presId="urn:microsoft.com/office/officeart/2018/2/layout/IconVerticalSolidList"/>
    <dgm:cxn modelId="{72AEBE8A-5F15-4425-86A1-E35E2F2EA5CB}" type="presParOf" srcId="{62DD6131-148D-44F8-ACC3-D096935ABBB5}" destId="{54A36F4F-381D-4C69-BF5C-1090D4B0975A}" srcOrd="3" destOrd="0" presId="urn:microsoft.com/office/officeart/2018/2/layout/IconVerticalSolidList"/>
    <dgm:cxn modelId="{40A9345E-4780-406D-B2E4-F44718007FC1}" type="presParOf" srcId="{3855806F-3445-453B-A952-F697957EC687}" destId="{6CB69C1E-24D6-4F1D-AE3D-D2D8BD7F140F}" srcOrd="5" destOrd="0" presId="urn:microsoft.com/office/officeart/2018/2/layout/IconVerticalSolidList"/>
    <dgm:cxn modelId="{8F7D52DD-9CC7-415F-B877-B65B7E2600F9}" type="presParOf" srcId="{3855806F-3445-453B-A952-F697957EC687}" destId="{91AD0E19-CC7E-4011-8CE2-8B3B3E9528C0}" srcOrd="6" destOrd="0" presId="urn:microsoft.com/office/officeart/2018/2/layout/IconVerticalSolidList"/>
    <dgm:cxn modelId="{1247C59F-C767-4F82-A625-D6C0703C89A6}" type="presParOf" srcId="{91AD0E19-CC7E-4011-8CE2-8B3B3E9528C0}" destId="{592BB669-5D98-4848-922C-72A542912224}" srcOrd="0" destOrd="0" presId="urn:microsoft.com/office/officeart/2018/2/layout/IconVerticalSolidList"/>
    <dgm:cxn modelId="{ABA1F563-3D0E-4AC1-BCC3-14B69459AA11}" type="presParOf" srcId="{91AD0E19-CC7E-4011-8CE2-8B3B3E9528C0}" destId="{063918BF-9109-4191-9E73-48B9AA383601}" srcOrd="1" destOrd="0" presId="urn:microsoft.com/office/officeart/2018/2/layout/IconVerticalSolidList"/>
    <dgm:cxn modelId="{3003AE51-201A-45CA-A816-D126B81EDF59}" type="presParOf" srcId="{91AD0E19-CC7E-4011-8CE2-8B3B3E9528C0}" destId="{47CFEA6E-EB20-433F-97EF-744CAEB59909}" srcOrd="2" destOrd="0" presId="urn:microsoft.com/office/officeart/2018/2/layout/IconVerticalSolidList"/>
    <dgm:cxn modelId="{DE5E3A0F-9967-4499-8855-9A4E7047F650}" type="presParOf" srcId="{91AD0E19-CC7E-4011-8CE2-8B3B3E9528C0}" destId="{A9EBFD97-8341-4B7C-9F6F-ADFBE0F6ED3A}" srcOrd="3" destOrd="0" presId="urn:microsoft.com/office/officeart/2018/2/layout/IconVerticalSolidList"/>
    <dgm:cxn modelId="{121F70BA-D946-42B6-A001-7F7292650118}" type="presParOf" srcId="{3855806F-3445-453B-A952-F697957EC687}" destId="{43F0B8C4-715F-4935-AE49-01FB90C5813B}" srcOrd="7" destOrd="0" presId="urn:microsoft.com/office/officeart/2018/2/layout/IconVerticalSolidList"/>
    <dgm:cxn modelId="{E8989701-80A9-4156-8F3A-999B707E0DFD}" type="presParOf" srcId="{3855806F-3445-453B-A952-F697957EC687}" destId="{99DD0F51-626B-4748-8849-B0E9A41760DA}" srcOrd="8" destOrd="0" presId="urn:microsoft.com/office/officeart/2018/2/layout/IconVerticalSolidList"/>
    <dgm:cxn modelId="{92D97A35-B296-46B6-8888-BB01B4650E6B}" type="presParOf" srcId="{99DD0F51-626B-4748-8849-B0E9A41760DA}" destId="{FEF9B203-3AE1-4164-839A-21AE3315EBBD}" srcOrd="0" destOrd="0" presId="urn:microsoft.com/office/officeart/2018/2/layout/IconVerticalSolidList"/>
    <dgm:cxn modelId="{0F7AEEE9-D61B-456D-A772-30E83E3F6660}" type="presParOf" srcId="{99DD0F51-626B-4748-8849-B0E9A41760DA}" destId="{5724CE8B-2055-4742-8363-42DE96A29C39}" srcOrd="1" destOrd="0" presId="urn:microsoft.com/office/officeart/2018/2/layout/IconVerticalSolidList"/>
    <dgm:cxn modelId="{06E7DD35-7A04-4A4D-B4C0-E56697EE4DA2}" type="presParOf" srcId="{99DD0F51-626B-4748-8849-B0E9A41760DA}" destId="{BD7D20A8-F5A3-40B0-8E42-A8236CF2592A}" srcOrd="2" destOrd="0" presId="urn:microsoft.com/office/officeart/2018/2/layout/IconVerticalSolidList"/>
    <dgm:cxn modelId="{916D3EC8-B3BA-4188-AC44-C8D873E72C6C}" type="presParOf" srcId="{99DD0F51-626B-4748-8849-B0E9A41760DA}" destId="{48556CD7-A273-4AE0-A5D1-E1E3AE8337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5C26B7-2D2C-4C9B-9486-4A719885F0B2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2F4716-D157-4364-9530-0D81B6E7BF09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Objetivos: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FA0F84D-60AC-4AFD-935B-828831B2B270}" type="parTrans" cxnId="{B5FCB8D6-ED6A-4D67-9BA3-7FCC381FBDFB}">
      <dgm:prSet/>
      <dgm:spPr/>
      <dgm:t>
        <a:bodyPr/>
        <a:lstStyle/>
        <a:p>
          <a:endParaRPr lang="en-US"/>
        </a:p>
      </dgm:t>
    </dgm:pt>
    <dgm:pt modelId="{F8DE6A3E-7DB3-456F-A012-69204055BBF8}" type="sibTrans" cxnId="{B5FCB8D6-ED6A-4D67-9BA3-7FCC381FBDFB}">
      <dgm:prSet/>
      <dgm:spPr/>
      <dgm:t>
        <a:bodyPr/>
        <a:lstStyle/>
        <a:p>
          <a:endParaRPr lang="en-US"/>
        </a:p>
      </dgm:t>
    </dgm:pt>
    <dgm:pt modelId="{67ABF6C6-D5CB-46F8-A74A-934A09F0CD0E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Reconhecer e nomear as letras do alfabeto.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29AD77B-D842-445B-9A2E-84BB9B837497}" type="parTrans" cxnId="{07F0FCD2-3959-4A40-BD14-0BC269B149B8}">
      <dgm:prSet/>
      <dgm:spPr/>
      <dgm:t>
        <a:bodyPr/>
        <a:lstStyle/>
        <a:p>
          <a:endParaRPr lang="en-US"/>
        </a:p>
      </dgm:t>
    </dgm:pt>
    <dgm:pt modelId="{C0E4D839-0061-409C-9D71-25F81634D0BE}" type="sibTrans" cxnId="{07F0FCD2-3959-4A40-BD14-0BC269B149B8}">
      <dgm:prSet/>
      <dgm:spPr/>
      <dgm:t>
        <a:bodyPr/>
        <a:lstStyle/>
        <a:p>
          <a:endParaRPr lang="en-US"/>
        </a:p>
      </dgm:t>
    </dgm:pt>
    <dgm:pt modelId="{0AADEEC8-F3FF-4557-9C9C-7C6CCFC82225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Estabelecer correspondência </a:t>
          </a:r>
          <a:r>
            <a:rPr lang="pt-BR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grafofônica</a:t>
          </a: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(letra inicial e fonema inicial).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78E4CC8-4DB9-4D40-B673-94C430337657}" type="parTrans" cxnId="{100A1D76-B212-4692-A314-7BEDC75E20BC}">
      <dgm:prSet/>
      <dgm:spPr/>
      <dgm:t>
        <a:bodyPr/>
        <a:lstStyle/>
        <a:p>
          <a:endParaRPr lang="en-US"/>
        </a:p>
      </dgm:t>
    </dgm:pt>
    <dgm:pt modelId="{64F136C1-F488-4572-8583-8702F6BB946D}" type="sibTrans" cxnId="{100A1D76-B212-4692-A314-7BEDC75E20BC}">
      <dgm:prSet/>
      <dgm:spPr/>
      <dgm:t>
        <a:bodyPr/>
        <a:lstStyle/>
        <a:p>
          <a:endParaRPr lang="en-US"/>
        </a:p>
      </dgm:t>
    </dgm:pt>
    <dgm:pt modelId="{1CBFA9FF-62B8-4AB6-8F33-BB37AC52661B}">
      <dgm:prSet/>
      <dgm:spPr/>
      <dgm:t>
        <a:bodyPr/>
        <a:lstStyle/>
        <a:p>
          <a:pPr algn="just"/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Comparar palavras que possuem unidades sonoras semelhantes.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DEF50C2-07D2-459D-8D23-33BA79DCFDFB}" type="parTrans" cxnId="{867F3BEC-35FD-4C73-908A-7D434E9BF4C8}">
      <dgm:prSet/>
      <dgm:spPr/>
      <dgm:t>
        <a:bodyPr/>
        <a:lstStyle/>
        <a:p>
          <a:endParaRPr lang="en-US"/>
        </a:p>
      </dgm:t>
    </dgm:pt>
    <dgm:pt modelId="{7B190DEA-FA8D-4179-807F-0979E081657D}" type="sibTrans" cxnId="{867F3BEC-35FD-4C73-908A-7D434E9BF4C8}">
      <dgm:prSet/>
      <dgm:spPr/>
      <dgm:t>
        <a:bodyPr/>
        <a:lstStyle/>
        <a:p>
          <a:endParaRPr lang="en-US"/>
        </a:p>
      </dgm:t>
    </dgm:pt>
    <dgm:pt modelId="{1B6FD95B-1F1A-41DD-9AD5-D3382FD004D5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Identificar semelhanças sonoras em sílabas iniciais.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699A5D9-838A-4B76-9A5F-48B8499E3D3F}" type="parTrans" cxnId="{4CC38BA8-C7BD-421B-A796-76DDF6539CFA}">
      <dgm:prSet/>
      <dgm:spPr/>
      <dgm:t>
        <a:bodyPr/>
        <a:lstStyle/>
        <a:p>
          <a:endParaRPr lang="en-US"/>
        </a:p>
      </dgm:t>
    </dgm:pt>
    <dgm:pt modelId="{8B46B9BE-826E-4A9B-87BD-52B15F37ECE5}" type="sibTrans" cxnId="{4CC38BA8-C7BD-421B-A796-76DDF6539CFA}">
      <dgm:prSet/>
      <dgm:spPr/>
      <dgm:t>
        <a:bodyPr/>
        <a:lstStyle/>
        <a:p>
          <a:endParaRPr lang="en-US"/>
        </a:p>
      </dgm:t>
    </dgm:pt>
    <dgm:pt modelId="{E40A93B2-5EC2-4068-A9CD-583CAEE5725A}" type="pres">
      <dgm:prSet presAssocID="{E45C26B7-2D2C-4C9B-9486-4A719885F0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C3EE66-76AF-46C7-B86B-6E663DEBBC17}" type="pres">
      <dgm:prSet presAssocID="{422F4716-D157-4364-9530-0D81B6E7BF0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4010D2-C120-44BE-A021-DD22D4C9310C}" type="pres">
      <dgm:prSet presAssocID="{F8DE6A3E-7DB3-456F-A012-69204055BBF8}" presName="spacer" presStyleCnt="0"/>
      <dgm:spPr/>
    </dgm:pt>
    <dgm:pt modelId="{C0A49F84-D52D-4481-B2F0-049F587E5A17}" type="pres">
      <dgm:prSet presAssocID="{67ABF6C6-D5CB-46F8-A74A-934A09F0CD0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BAA6C71-0136-406A-9A95-77A3BEBBF97A}" type="pres">
      <dgm:prSet presAssocID="{C0E4D839-0061-409C-9D71-25F81634D0BE}" presName="spacer" presStyleCnt="0"/>
      <dgm:spPr/>
    </dgm:pt>
    <dgm:pt modelId="{62F55631-B3E6-4AA0-9FBF-141932E311A6}" type="pres">
      <dgm:prSet presAssocID="{0AADEEC8-F3FF-4557-9C9C-7C6CCFC8222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6E880F-3AB3-4D64-90AB-F804314BBFE2}" type="pres">
      <dgm:prSet presAssocID="{64F136C1-F488-4572-8583-8702F6BB946D}" presName="spacer" presStyleCnt="0"/>
      <dgm:spPr/>
    </dgm:pt>
    <dgm:pt modelId="{960A34CF-DD99-47C9-BB19-526FDCA50CBE}" type="pres">
      <dgm:prSet presAssocID="{1CBFA9FF-62B8-4AB6-8F33-BB37AC52661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2881EA5-AA8A-449B-ADDE-BBB525C0FE4A}" type="pres">
      <dgm:prSet presAssocID="{7B190DEA-FA8D-4179-807F-0979E081657D}" presName="spacer" presStyleCnt="0"/>
      <dgm:spPr/>
    </dgm:pt>
    <dgm:pt modelId="{5C97A795-BA59-47C9-8B4D-9CB5EB25BAE6}" type="pres">
      <dgm:prSet presAssocID="{1B6FD95B-1F1A-41DD-9AD5-D3382FD004D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F1B6B32-1687-41FC-A3D9-E8767912880E}" type="presOf" srcId="{E45C26B7-2D2C-4C9B-9486-4A719885F0B2}" destId="{E40A93B2-5EC2-4068-A9CD-583CAEE5725A}" srcOrd="0" destOrd="0" presId="urn:microsoft.com/office/officeart/2005/8/layout/vList2"/>
    <dgm:cxn modelId="{07F0FCD2-3959-4A40-BD14-0BC269B149B8}" srcId="{E45C26B7-2D2C-4C9B-9486-4A719885F0B2}" destId="{67ABF6C6-D5CB-46F8-A74A-934A09F0CD0E}" srcOrd="1" destOrd="0" parTransId="{D29AD77B-D842-445B-9A2E-84BB9B837497}" sibTransId="{C0E4D839-0061-409C-9D71-25F81634D0BE}"/>
    <dgm:cxn modelId="{5475E69D-FDF3-4F80-818D-71B0CAB52B03}" type="presOf" srcId="{1CBFA9FF-62B8-4AB6-8F33-BB37AC52661B}" destId="{960A34CF-DD99-47C9-BB19-526FDCA50CBE}" srcOrd="0" destOrd="0" presId="urn:microsoft.com/office/officeart/2005/8/layout/vList2"/>
    <dgm:cxn modelId="{60057D7C-A571-4763-AA0F-0FED1BC9EA3F}" type="presOf" srcId="{0AADEEC8-F3FF-4557-9C9C-7C6CCFC82225}" destId="{62F55631-B3E6-4AA0-9FBF-141932E311A6}" srcOrd="0" destOrd="0" presId="urn:microsoft.com/office/officeart/2005/8/layout/vList2"/>
    <dgm:cxn modelId="{B5FCB8D6-ED6A-4D67-9BA3-7FCC381FBDFB}" srcId="{E45C26B7-2D2C-4C9B-9486-4A719885F0B2}" destId="{422F4716-D157-4364-9530-0D81B6E7BF09}" srcOrd="0" destOrd="0" parTransId="{4FA0F84D-60AC-4AFD-935B-828831B2B270}" sibTransId="{F8DE6A3E-7DB3-456F-A012-69204055BBF8}"/>
    <dgm:cxn modelId="{100A1D76-B212-4692-A314-7BEDC75E20BC}" srcId="{E45C26B7-2D2C-4C9B-9486-4A719885F0B2}" destId="{0AADEEC8-F3FF-4557-9C9C-7C6CCFC82225}" srcOrd="2" destOrd="0" parTransId="{178E4CC8-4DB9-4D40-B673-94C430337657}" sibTransId="{64F136C1-F488-4572-8583-8702F6BB946D}"/>
    <dgm:cxn modelId="{E4E17219-D039-462E-95BE-6B5246F6BC4D}" type="presOf" srcId="{1B6FD95B-1F1A-41DD-9AD5-D3382FD004D5}" destId="{5C97A795-BA59-47C9-8B4D-9CB5EB25BAE6}" srcOrd="0" destOrd="0" presId="urn:microsoft.com/office/officeart/2005/8/layout/vList2"/>
    <dgm:cxn modelId="{08A423F2-F5EA-4EDC-A181-3901D3524E83}" type="presOf" srcId="{67ABF6C6-D5CB-46F8-A74A-934A09F0CD0E}" destId="{C0A49F84-D52D-4481-B2F0-049F587E5A17}" srcOrd="0" destOrd="0" presId="urn:microsoft.com/office/officeart/2005/8/layout/vList2"/>
    <dgm:cxn modelId="{13505EA1-61DC-487C-AB3A-3C32D711C3A3}" type="presOf" srcId="{422F4716-D157-4364-9530-0D81B6E7BF09}" destId="{6FC3EE66-76AF-46C7-B86B-6E663DEBBC17}" srcOrd="0" destOrd="0" presId="urn:microsoft.com/office/officeart/2005/8/layout/vList2"/>
    <dgm:cxn modelId="{4CC38BA8-C7BD-421B-A796-76DDF6539CFA}" srcId="{E45C26B7-2D2C-4C9B-9486-4A719885F0B2}" destId="{1B6FD95B-1F1A-41DD-9AD5-D3382FD004D5}" srcOrd="4" destOrd="0" parTransId="{F699A5D9-838A-4B76-9A5F-48B8499E3D3F}" sibTransId="{8B46B9BE-826E-4A9B-87BD-52B15F37ECE5}"/>
    <dgm:cxn modelId="{867F3BEC-35FD-4C73-908A-7D434E9BF4C8}" srcId="{E45C26B7-2D2C-4C9B-9486-4A719885F0B2}" destId="{1CBFA9FF-62B8-4AB6-8F33-BB37AC52661B}" srcOrd="3" destOrd="0" parTransId="{DDEF50C2-07D2-459D-8D23-33BA79DCFDFB}" sibTransId="{7B190DEA-FA8D-4179-807F-0979E081657D}"/>
    <dgm:cxn modelId="{4B8EFCF8-87E8-47EE-82E5-459CC9D7B9E0}" type="presParOf" srcId="{E40A93B2-5EC2-4068-A9CD-583CAEE5725A}" destId="{6FC3EE66-76AF-46C7-B86B-6E663DEBBC17}" srcOrd="0" destOrd="0" presId="urn:microsoft.com/office/officeart/2005/8/layout/vList2"/>
    <dgm:cxn modelId="{CC3255C2-CC1B-454B-BF09-349A89F60B01}" type="presParOf" srcId="{E40A93B2-5EC2-4068-A9CD-583CAEE5725A}" destId="{5E4010D2-C120-44BE-A021-DD22D4C9310C}" srcOrd="1" destOrd="0" presId="urn:microsoft.com/office/officeart/2005/8/layout/vList2"/>
    <dgm:cxn modelId="{7B977AC9-AC6E-4867-91E7-335C9E183012}" type="presParOf" srcId="{E40A93B2-5EC2-4068-A9CD-583CAEE5725A}" destId="{C0A49F84-D52D-4481-B2F0-049F587E5A17}" srcOrd="2" destOrd="0" presId="urn:microsoft.com/office/officeart/2005/8/layout/vList2"/>
    <dgm:cxn modelId="{75013DAB-2803-44A5-BD48-85B287C7890E}" type="presParOf" srcId="{E40A93B2-5EC2-4068-A9CD-583CAEE5725A}" destId="{0BAA6C71-0136-406A-9A95-77A3BEBBF97A}" srcOrd="3" destOrd="0" presId="urn:microsoft.com/office/officeart/2005/8/layout/vList2"/>
    <dgm:cxn modelId="{DC0FEC2D-6F50-4EAD-8EE7-DE2226372B6C}" type="presParOf" srcId="{E40A93B2-5EC2-4068-A9CD-583CAEE5725A}" destId="{62F55631-B3E6-4AA0-9FBF-141932E311A6}" srcOrd="4" destOrd="0" presId="urn:microsoft.com/office/officeart/2005/8/layout/vList2"/>
    <dgm:cxn modelId="{10F22D73-743F-435F-8394-916BD6B96D60}" type="presParOf" srcId="{E40A93B2-5EC2-4068-A9CD-583CAEE5725A}" destId="{056E880F-3AB3-4D64-90AB-F804314BBFE2}" srcOrd="5" destOrd="0" presId="urn:microsoft.com/office/officeart/2005/8/layout/vList2"/>
    <dgm:cxn modelId="{CE7EA802-F505-4A10-8114-1678872E0B3F}" type="presParOf" srcId="{E40A93B2-5EC2-4068-A9CD-583CAEE5725A}" destId="{960A34CF-DD99-47C9-BB19-526FDCA50CBE}" srcOrd="6" destOrd="0" presId="urn:microsoft.com/office/officeart/2005/8/layout/vList2"/>
    <dgm:cxn modelId="{AE6A8B9F-5CD1-4D8B-9E30-B0E971B60830}" type="presParOf" srcId="{E40A93B2-5EC2-4068-A9CD-583CAEE5725A}" destId="{82881EA5-AA8A-449B-ADDE-BBB525C0FE4A}" srcOrd="7" destOrd="0" presId="urn:microsoft.com/office/officeart/2005/8/layout/vList2"/>
    <dgm:cxn modelId="{F668F243-12DE-4019-B6D0-F7D9688568DA}" type="presParOf" srcId="{E40A93B2-5EC2-4068-A9CD-583CAEE5725A}" destId="{5C97A795-BA59-47C9-8B4D-9CB5EB25BA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E0415B3-E469-40BC-80E5-1A95F9A67C54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27E6363-6EA9-4FC2-83E8-F8A9139C6C6C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Objetivos: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884D8A5-2185-48FE-8FDE-B35863EC6BEF}" type="parTrans" cxnId="{AD9283A5-6222-441C-8118-5A2DDEB3EB22}">
      <dgm:prSet/>
      <dgm:spPr/>
      <dgm:t>
        <a:bodyPr/>
        <a:lstStyle/>
        <a:p>
          <a:endParaRPr lang="en-US"/>
        </a:p>
      </dgm:t>
    </dgm:pt>
    <dgm:pt modelId="{BE6A96A0-5AA3-45DD-8E75-9B569B1C16A8}" type="sibTrans" cxnId="{AD9283A5-6222-441C-8118-5A2DDEB3EB22}">
      <dgm:prSet/>
      <dgm:spPr/>
      <dgm:t>
        <a:bodyPr/>
        <a:lstStyle/>
        <a:p>
          <a:endParaRPr lang="en-US"/>
        </a:p>
      </dgm:t>
    </dgm:pt>
    <dgm:pt modelId="{DF3AA027-0E88-4650-8FB8-309E3CE4A65D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Ler palavras utilizando diferentes estratégias de leitura.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D187979-6983-4F14-87AD-EC083B3F097F}" type="parTrans" cxnId="{CEBCE117-2717-43F4-B953-C8BBFC34F47F}">
      <dgm:prSet/>
      <dgm:spPr/>
      <dgm:t>
        <a:bodyPr/>
        <a:lstStyle/>
        <a:p>
          <a:endParaRPr lang="en-US"/>
        </a:p>
      </dgm:t>
    </dgm:pt>
    <dgm:pt modelId="{69240C04-85EA-4CBB-B206-D458F740B208}" type="sibTrans" cxnId="{CEBCE117-2717-43F4-B953-C8BBFC34F47F}">
      <dgm:prSet/>
      <dgm:spPr/>
      <dgm:t>
        <a:bodyPr/>
        <a:lstStyle/>
        <a:p>
          <a:endParaRPr lang="en-US"/>
        </a:p>
      </dgm:t>
    </dgm:pt>
    <dgm:pt modelId="{A3897244-3B05-4074-ACD9-DFC99A995DCD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Desenvolver a leitura de palavras por meio das vias fonológica e lexical.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9F44791-FCB1-472E-BFB0-8E5135B037AE}" type="parTrans" cxnId="{C80B518C-0252-4A96-A3C9-5FA6906D9AB0}">
      <dgm:prSet/>
      <dgm:spPr/>
      <dgm:t>
        <a:bodyPr/>
        <a:lstStyle/>
        <a:p>
          <a:endParaRPr lang="en-US"/>
        </a:p>
      </dgm:t>
    </dgm:pt>
    <dgm:pt modelId="{8DAC15ED-6D8E-4001-87E5-CB22AEA850F6}" type="sibTrans" cxnId="{C80B518C-0252-4A96-A3C9-5FA6906D9AB0}">
      <dgm:prSet/>
      <dgm:spPr/>
      <dgm:t>
        <a:bodyPr/>
        <a:lstStyle/>
        <a:p>
          <a:endParaRPr lang="en-US"/>
        </a:p>
      </dgm:t>
    </dgm:pt>
    <dgm:pt modelId="{9528CDF1-60CA-4DC1-8346-84D0AB032466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Dominar as correspondências entre letras ou grupos de letras e seu valor sonoro, de modo a ler palavras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6C4DA102-0E50-41C8-AAE5-7F7FA85E22A4}" type="parTrans" cxnId="{191DAD60-1A31-40FE-9FAF-1B491A4EA163}">
      <dgm:prSet/>
      <dgm:spPr/>
      <dgm:t>
        <a:bodyPr/>
        <a:lstStyle/>
        <a:p>
          <a:endParaRPr lang="en-US"/>
        </a:p>
      </dgm:t>
    </dgm:pt>
    <dgm:pt modelId="{AF94A94F-7E11-44D7-9471-CD3F1DE63176}" type="sibTrans" cxnId="{191DAD60-1A31-40FE-9FAF-1B491A4EA163}">
      <dgm:prSet/>
      <dgm:spPr/>
      <dgm:t>
        <a:bodyPr/>
        <a:lstStyle/>
        <a:p>
          <a:endParaRPr lang="en-US"/>
        </a:p>
      </dgm:t>
    </dgm:pt>
    <dgm:pt modelId="{82AA4CB6-013A-42B6-BA6F-D317A38DC151}" type="pres">
      <dgm:prSet presAssocID="{7E0415B3-E469-40BC-80E5-1A95F9A67C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90D1914-9520-4362-9A03-0611B682057F}" type="pres">
      <dgm:prSet presAssocID="{827E6363-6EA9-4FC2-83E8-F8A9139C6C6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E17835-3580-400D-B921-F3ADEDFB102C}" type="pres">
      <dgm:prSet presAssocID="{BE6A96A0-5AA3-45DD-8E75-9B569B1C16A8}" presName="spacer" presStyleCnt="0"/>
      <dgm:spPr/>
    </dgm:pt>
    <dgm:pt modelId="{AD00B383-2157-48F5-BAFE-56EE6AFAB40A}" type="pres">
      <dgm:prSet presAssocID="{DF3AA027-0E88-4650-8FB8-309E3CE4A65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15927C-C9C9-49C6-8EB9-B8090C4DCFAF}" type="pres">
      <dgm:prSet presAssocID="{69240C04-85EA-4CBB-B206-D458F740B208}" presName="spacer" presStyleCnt="0"/>
      <dgm:spPr/>
    </dgm:pt>
    <dgm:pt modelId="{681A567A-9D5A-493A-ACE6-A2256CEBABCF}" type="pres">
      <dgm:prSet presAssocID="{A3897244-3B05-4074-ACD9-DFC99A995DC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472A07-8CFB-4624-BCF6-69545487EF36}" type="pres">
      <dgm:prSet presAssocID="{8DAC15ED-6D8E-4001-87E5-CB22AEA850F6}" presName="spacer" presStyleCnt="0"/>
      <dgm:spPr/>
    </dgm:pt>
    <dgm:pt modelId="{48C82093-33F7-4858-B70B-CD9345587D6D}" type="pres">
      <dgm:prSet presAssocID="{9528CDF1-60CA-4DC1-8346-84D0AB03246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3F713C8-489D-4657-AB1F-A2A6FE72F4EF}" type="presOf" srcId="{DF3AA027-0E88-4650-8FB8-309E3CE4A65D}" destId="{AD00B383-2157-48F5-BAFE-56EE6AFAB40A}" srcOrd="0" destOrd="0" presId="urn:microsoft.com/office/officeart/2005/8/layout/vList2"/>
    <dgm:cxn modelId="{78BEBACE-860A-462A-8C31-48CCFA759390}" type="presOf" srcId="{7E0415B3-E469-40BC-80E5-1A95F9A67C54}" destId="{82AA4CB6-013A-42B6-BA6F-D317A38DC151}" srcOrd="0" destOrd="0" presId="urn:microsoft.com/office/officeart/2005/8/layout/vList2"/>
    <dgm:cxn modelId="{191DAD60-1A31-40FE-9FAF-1B491A4EA163}" srcId="{7E0415B3-E469-40BC-80E5-1A95F9A67C54}" destId="{9528CDF1-60CA-4DC1-8346-84D0AB032466}" srcOrd="3" destOrd="0" parTransId="{6C4DA102-0E50-41C8-AAE5-7F7FA85E22A4}" sibTransId="{AF94A94F-7E11-44D7-9471-CD3F1DE63176}"/>
    <dgm:cxn modelId="{AD9283A5-6222-441C-8118-5A2DDEB3EB22}" srcId="{7E0415B3-E469-40BC-80E5-1A95F9A67C54}" destId="{827E6363-6EA9-4FC2-83E8-F8A9139C6C6C}" srcOrd="0" destOrd="0" parTransId="{1884D8A5-2185-48FE-8FDE-B35863EC6BEF}" sibTransId="{BE6A96A0-5AA3-45DD-8E75-9B569B1C16A8}"/>
    <dgm:cxn modelId="{CEBCE117-2717-43F4-B953-C8BBFC34F47F}" srcId="{7E0415B3-E469-40BC-80E5-1A95F9A67C54}" destId="{DF3AA027-0E88-4650-8FB8-309E3CE4A65D}" srcOrd="1" destOrd="0" parTransId="{5D187979-6983-4F14-87AD-EC083B3F097F}" sibTransId="{69240C04-85EA-4CBB-B206-D458F740B208}"/>
    <dgm:cxn modelId="{C80B518C-0252-4A96-A3C9-5FA6906D9AB0}" srcId="{7E0415B3-E469-40BC-80E5-1A95F9A67C54}" destId="{A3897244-3B05-4074-ACD9-DFC99A995DCD}" srcOrd="2" destOrd="0" parTransId="{F9F44791-FCB1-472E-BFB0-8E5135B037AE}" sibTransId="{8DAC15ED-6D8E-4001-87E5-CB22AEA850F6}"/>
    <dgm:cxn modelId="{16563144-1DCE-439B-B313-7F64B1238B62}" type="presOf" srcId="{9528CDF1-60CA-4DC1-8346-84D0AB032466}" destId="{48C82093-33F7-4858-B70B-CD9345587D6D}" srcOrd="0" destOrd="0" presId="urn:microsoft.com/office/officeart/2005/8/layout/vList2"/>
    <dgm:cxn modelId="{406521B7-9F3E-4BAF-AE70-6106B5E7B5AF}" type="presOf" srcId="{827E6363-6EA9-4FC2-83E8-F8A9139C6C6C}" destId="{890D1914-9520-4362-9A03-0611B682057F}" srcOrd="0" destOrd="0" presId="urn:microsoft.com/office/officeart/2005/8/layout/vList2"/>
    <dgm:cxn modelId="{2CB37D2D-D1B8-4F31-A225-283A469236B8}" type="presOf" srcId="{A3897244-3B05-4074-ACD9-DFC99A995DCD}" destId="{681A567A-9D5A-493A-ACE6-A2256CEBABCF}" srcOrd="0" destOrd="0" presId="urn:microsoft.com/office/officeart/2005/8/layout/vList2"/>
    <dgm:cxn modelId="{1E83D83D-167A-4D64-A683-68ACD4FD6697}" type="presParOf" srcId="{82AA4CB6-013A-42B6-BA6F-D317A38DC151}" destId="{890D1914-9520-4362-9A03-0611B682057F}" srcOrd="0" destOrd="0" presId="urn:microsoft.com/office/officeart/2005/8/layout/vList2"/>
    <dgm:cxn modelId="{004C2A83-D726-4A57-A156-2AEE47860B95}" type="presParOf" srcId="{82AA4CB6-013A-42B6-BA6F-D317A38DC151}" destId="{2CE17835-3580-400D-B921-F3ADEDFB102C}" srcOrd="1" destOrd="0" presId="urn:microsoft.com/office/officeart/2005/8/layout/vList2"/>
    <dgm:cxn modelId="{8C5D0A60-8276-4124-BD81-91B82EC8DD3F}" type="presParOf" srcId="{82AA4CB6-013A-42B6-BA6F-D317A38DC151}" destId="{AD00B383-2157-48F5-BAFE-56EE6AFAB40A}" srcOrd="2" destOrd="0" presId="urn:microsoft.com/office/officeart/2005/8/layout/vList2"/>
    <dgm:cxn modelId="{2B586C98-DED1-4D47-822B-2AED0FF65BC0}" type="presParOf" srcId="{82AA4CB6-013A-42B6-BA6F-D317A38DC151}" destId="{5315927C-C9C9-49C6-8EB9-B8090C4DCFAF}" srcOrd="3" destOrd="0" presId="urn:microsoft.com/office/officeart/2005/8/layout/vList2"/>
    <dgm:cxn modelId="{60F3263D-A049-4254-BEE3-DF1A6B22F0EE}" type="presParOf" srcId="{82AA4CB6-013A-42B6-BA6F-D317A38DC151}" destId="{681A567A-9D5A-493A-ACE6-A2256CEBABCF}" srcOrd="4" destOrd="0" presId="urn:microsoft.com/office/officeart/2005/8/layout/vList2"/>
    <dgm:cxn modelId="{F09764CD-B479-420D-BBC9-2CC9EE1DA034}" type="presParOf" srcId="{82AA4CB6-013A-42B6-BA6F-D317A38DC151}" destId="{C7472A07-8CFB-4624-BCF6-69545487EF36}" srcOrd="5" destOrd="0" presId="urn:microsoft.com/office/officeart/2005/8/layout/vList2"/>
    <dgm:cxn modelId="{DE18E577-3E2A-4B8C-B59B-1AED617DF363}" type="presParOf" srcId="{82AA4CB6-013A-42B6-BA6F-D317A38DC151}" destId="{48C82093-33F7-4858-B70B-CD9345587D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85E722E-32D7-459C-BFFB-3398EB1784FE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EB1DCB-6E5D-414C-8707-CF47ED36AF88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Em uma caixa, haverá cartelas com os nomes dos animais do livro “A caixa maluca”.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8F88477-CA54-43B1-89F5-484D59B3F45C}" type="parTrans" cxnId="{136CD02C-207C-4EB1-8714-835F12D82D83}">
      <dgm:prSet/>
      <dgm:spPr/>
      <dgm:t>
        <a:bodyPr/>
        <a:lstStyle/>
        <a:p>
          <a:endParaRPr lang="en-US"/>
        </a:p>
      </dgm:t>
    </dgm:pt>
    <dgm:pt modelId="{0CFA55FB-9043-4DBE-9CAB-FCF43841BD9F}" type="sibTrans" cxnId="{136CD02C-207C-4EB1-8714-835F12D82D83}">
      <dgm:prSet/>
      <dgm:spPr/>
      <dgm:t>
        <a:bodyPr/>
        <a:lstStyle/>
        <a:p>
          <a:endParaRPr lang="en-US"/>
        </a:p>
      </dgm:t>
    </dgm:pt>
    <dgm:pt modelId="{DAF988F4-0AF1-4942-8871-03005FFA3AA1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Uma criança de cada vez irá retirar uma cartela e ler o nome do animal, colocando em ação diferentes estratégias de leitura que podem se dar pela via fonológica, estabelecendo relações grafema-fonema para ler cada sílaba da palavra “papagaio” por exemplo, e pela via lexical, ao reconhecer visualmente a palavra gato.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F10F1FB4-471D-4536-BE7A-0D0AA017026F}" type="parTrans" cxnId="{35C088AD-06EE-4C30-B9D6-C24B98B0BAF3}">
      <dgm:prSet/>
      <dgm:spPr/>
      <dgm:t>
        <a:bodyPr/>
        <a:lstStyle/>
        <a:p>
          <a:endParaRPr lang="en-US"/>
        </a:p>
      </dgm:t>
    </dgm:pt>
    <dgm:pt modelId="{0CC7F4D6-2482-4DCD-AFD1-D84423C4326A}" type="sibTrans" cxnId="{35C088AD-06EE-4C30-B9D6-C24B98B0BAF3}">
      <dgm:prSet/>
      <dgm:spPr/>
      <dgm:t>
        <a:bodyPr/>
        <a:lstStyle/>
        <a:p>
          <a:endParaRPr lang="en-US"/>
        </a:p>
      </dgm:t>
    </dgm:pt>
    <dgm:pt modelId="{CF6C04D6-F78B-4FBC-AC54-B6BB501F6A63}" type="pres">
      <dgm:prSet presAssocID="{D85E722E-32D7-459C-BFFB-3398EB1784F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1D94D92-0E84-4A0C-A19E-52F2FD26952B}" type="pres">
      <dgm:prSet presAssocID="{67EB1DCB-6E5D-414C-8707-CF47ED36AF88}" presName="hierRoot1" presStyleCnt="0"/>
      <dgm:spPr/>
    </dgm:pt>
    <dgm:pt modelId="{5582211C-C1A5-4584-98B7-B65095BCF2AD}" type="pres">
      <dgm:prSet presAssocID="{67EB1DCB-6E5D-414C-8707-CF47ED36AF88}" presName="composite" presStyleCnt="0"/>
      <dgm:spPr/>
    </dgm:pt>
    <dgm:pt modelId="{11B1C4DA-8104-4A50-9743-9417E3AED285}" type="pres">
      <dgm:prSet presAssocID="{67EB1DCB-6E5D-414C-8707-CF47ED36AF88}" presName="background" presStyleLbl="node0" presStyleIdx="0" presStyleCnt="2"/>
      <dgm:spPr/>
    </dgm:pt>
    <dgm:pt modelId="{5C6E1C79-41C4-45FC-A477-E71F5E24243A}" type="pres">
      <dgm:prSet presAssocID="{67EB1DCB-6E5D-414C-8707-CF47ED36AF88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48664A1-158A-4991-B544-05EAF63FDD40}" type="pres">
      <dgm:prSet presAssocID="{67EB1DCB-6E5D-414C-8707-CF47ED36AF88}" presName="hierChild2" presStyleCnt="0"/>
      <dgm:spPr/>
    </dgm:pt>
    <dgm:pt modelId="{971E5F6A-19CA-4506-9BBC-F3FA44494A81}" type="pres">
      <dgm:prSet presAssocID="{DAF988F4-0AF1-4942-8871-03005FFA3AA1}" presName="hierRoot1" presStyleCnt="0"/>
      <dgm:spPr/>
    </dgm:pt>
    <dgm:pt modelId="{F304A91C-D921-492F-BC8A-C0F54754BE7F}" type="pres">
      <dgm:prSet presAssocID="{DAF988F4-0AF1-4942-8871-03005FFA3AA1}" presName="composite" presStyleCnt="0"/>
      <dgm:spPr/>
    </dgm:pt>
    <dgm:pt modelId="{F78C01FB-1DCF-46AB-A433-F47618B69C8E}" type="pres">
      <dgm:prSet presAssocID="{DAF988F4-0AF1-4942-8871-03005FFA3AA1}" presName="background" presStyleLbl="node0" presStyleIdx="1" presStyleCnt="2"/>
      <dgm:spPr/>
    </dgm:pt>
    <dgm:pt modelId="{836364BA-8196-4411-8D5A-2E01DB186B6A}" type="pres">
      <dgm:prSet presAssocID="{DAF988F4-0AF1-4942-8871-03005FFA3AA1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5CACEA-8F16-46CE-A9E7-7CC42F601670}" type="pres">
      <dgm:prSet presAssocID="{DAF988F4-0AF1-4942-8871-03005FFA3AA1}" presName="hierChild2" presStyleCnt="0"/>
      <dgm:spPr/>
    </dgm:pt>
  </dgm:ptLst>
  <dgm:cxnLst>
    <dgm:cxn modelId="{724F6299-E96C-4E40-8B0E-1349A4FC55D8}" type="presOf" srcId="{67EB1DCB-6E5D-414C-8707-CF47ED36AF88}" destId="{5C6E1C79-41C4-45FC-A477-E71F5E24243A}" srcOrd="0" destOrd="0" presId="urn:microsoft.com/office/officeart/2005/8/layout/hierarchy1"/>
    <dgm:cxn modelId="{E81330BF-3602-4E23-B752-7258F71D94E0}" type="presOf" srcId="{DAF988F4-0AF1-4942-8871-03005FFA3AA1}" destId="{836364BA-8196-4411-8D5A-2E01DB186B6A}" srcOrd="0" destOrd="0" presId="urn:microsoft.com/office/officeart/2005/8/layout/hierarchy1"/>
    <dgm:cxn modelId="{136CD02C-207C-4EB1-8714-835F12D82D83}" srcId="{D85E722E-32D7-459C-BFFB-3398EB1784FE}" destId="{67EB1DCB-6E5D-414C-8707-CF47ED36AF88}" srcOrd="0" destOrd="0" parTransId="{A8F88477-CA54-43B1-89F5-484D59B3F45C}" sibTransId="{0CFA55FB-9043-4DBE-9CAB-FCF43841BD9F}"/>
    <dgm:cxn modelId="{35C088AD-06EE-4C30-B9D6-C24B98B0BAF3}" srcId="{D85E722E-32D7-459C-BFFB-3398EB1784FE}" destId="{DAF988F4-0AF1-4942-8871-03005FFA3AA1}" srcOrd="1" destOrd="0" parTransId="{F10F1FB4-471D-4536-BE7A-0D0AA017026F}" sibTransId="{0CC7F4D6-2482-4DCD-AFD1-D84423C4326A}"/>
    <dgm:cxn modelId="{5B5EC7A7-67B0-406F-8B33-0D5E484D5365}" type="presOf" srcId="{D85E722E-32D7-459C-BFFB-3398EB1784FE}" destId="{CF6C04D6-F78B-4FBC-AC54-B6BB501F6A63}" srcOrd="0" destOrd="0" presId="urn:microsoft.com/office/officeart/2005/8/layout/hierarchy1"/>
    <dgm:cxn modelId="{09040031-1E84-400C-84A5-B01788169D6F}" type="presParOf" srcId="{CF6C04D6-F78B-4FBC-AC54-B6BB501F6A63}" destId="{D1D94D92-0E84-4A0C-A19E-52F2FD26952B}" srcOrd="0" destOrd="0" presId="urn:microsoft.com/office/officeart/2005/8/layout/hierarchy1"/>
    <dgm:cxn modelId="{FCCB0CB4-3EBB-471B-A1AB-A609B91B7DB4}" type="presParOf" srcId="{D1D94D92-0E84-4A0C-A19E-52F2FD26952B}" destId="{5582211C-C1A5-4584-98B7-B65095BCF2AD}" srcOrd="0" destOrd="0" presId="urn:microsoft.com/office/officeart/2005/8/layout/hierarchy1"/>
    <dgm:cxn modelId="{CCA9C307-3D1A-4B2B-8ED4-FAC6A4C918CF}" type="presParOf" srcId="{5582211C-C1A5-4584-98B7-B65095BCF2AD}" destId="{11B1C4DA-8104-4A50-9743-9417E3AED285}" srcOrd="0" destOrd="0" presId="urn:microsoft.com/office/officeart/2005/8/layout/hierarchy1"/>
    <dgm:cxn modelId="{57EF18CD-1005-4D4E-9892-EF5DA54A4323}" type="presParOf" srcId="{5582211C-C1A5-4584-98B7-B65095BCF2AD}" destId="{5C6E1C79-41C4-45FC-A477-E71F5E24243A}" srcOrd="1" destOrd="0" presId="urn:microsoft.com/office/officeart/2005/8/layout/hierarchy1"/>
    <dgm:cxn modelId="{BF276501-4CCD-47DE-BA9E-9203C6685985}" type="presParOf" srcId="{D1D94D92-0E84-4A0C-A19E-52F2FD26952B}" destId="{D48664A1-158A-4991-B544-05EAF63FDD40}" srcOrd="1" destOrd="0" presId="urn:microsoft.com/office/officeart/2005/8/layout/hierarchy1"/>
    <dgm:cxn modelId="{94022FF8-5F66-4C45-8FD4-D2DCD428E7FD}" type="presParOf" srcId="{CF6C04D6-F78B-4FBC-AC54-B6BB501F6A63}" destId="{971E5F6A-19CA-4506-9BBC-F3FA44494A81}" srcOrd="1" destOrd="0" presId="urn:microsoft.com/office/officeart/2005/8/layout/hierarchy1"/>
    <dgm:cxn modelId="{7F46B353-FFEE-43F2-ABA7-A170BE8BF5F8}" type="presParOf" srcId="{971E5F6A-19CA-4506-9BBC-F3FA44494A81}" destId="{F304A91C-D921-492F-BC8A-C0F54754BE7F}" srcOrd="0" destOrd="0" presId="urn:microsoft.com/office/officeart/2005/8/layout/hierarchy1"/>
    <dgm:cxn modelId="{F87002D9-5B01-4907-9A58-4A18E24D1324}" type="presParOf" srcId="{F304A91C-D921-492F-BC8A-C0F54754BE7F}" destId="{F78C01FB-1DCF-46AB-A433-F47618B69C8E}" srcOrd="0" destOrd="0" presId="urn:microsoft.com/office/officeart/2005/8/layout/hierarchy1"/>
    <dgm:cxn modelId="{B0D7650B-B2C5-49D2-9C13-3060A88BA5F7}" type="presParOf" srcId="{F304A91C-D921-492F-BC8A-C0F54754BE7F}" destId="{836364BA-8196-4411-8D5A-2E01DB186B6A}" srcOrd="1" destOrd="0" presId="urn:microsoft.com/office/officeart/2005/8/layout/hierarchy1"/>
    <dgm:cxn modelId="{27FB142E-874E-408A-8D54-525164881700}" type="presParOf" srcId="{971E5F6A-19CA-4506-9BBC-F3FA44494A81}" destId="{DB5CACEA-8F16-46CE-A9E7-7CC42F6016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739DE-6817-4047-BCBC-3D4A5F51C5E8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67B6B57-AB6D-461B-9F55-3E00A5D69191}">
      <dgm:prSet phldrT="[Texto]"/>
      <dgm:spPr>
        <a:xfrm>
          <a:off x="1863479" y="4036906"/>
          <a:ext cx="5749747" cy="1381760"/>
        </a:xfrm>
        <a:prstGeom prst="rect">
          <a:avLst/>
        </a:prstGeom>
        <a:gradFill flip="none" rotWithShape="0">
          <a:gsLst>
            <a:gs pos="0">
              <a:srgbClr val="5B9BD5">
                <a:hueOff val="0"/>
                <a:satOff val="0"/>
                <a:lumOff val="0"/>
                <a:tint val="66000"/>
                <a:satMod val="160000"/>
              </a:srgbClr>
            </a:gs>
            <a:gs pos="50000">
              <a:srgbClr val="5B9BD5">
                <a:hueOff val="0"/>
                <a:satOff val="0"/>
                <a:lumOff val="0"/>
                <a:tint val="44500"/>
                <a:satMod val="160000"/>
              </a:srgbClr>
            </a:gs>
            <a:gs pos="100000">
              <a:srgbClr val="5B9BD5">
                <a:hueOff val="0"/>
                <a:satOff val="0"/>
                <a:lumOff val="0"/>
                <a:tint val="23500"/>
                <a:satMod val="160000"/>
              </a:srgbClr>
            </a:gs>
          </a:gsLst>
          <a:lin ang="81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pt-BR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 brincar oferece a criança a possibilidade de desenvolver-se e aprender, contribui para a sua estruturação enquanto sujeito sócio histórico, permite a ela ser e estar no mundo interagindo, experimentando, criando, explorando. </a:t>
          </a:r>
        </a:p>
      </dgm:t>
    </dgm:pt>
    <dgm:pt modelId="{3F331AF3-06AB-4218-B627-486E34463414}" type="parTrans" cxnId="{342DAA8C-D882-46D3-B99B-AF5665284BEF}">
      <dgm:prSet/>
      <dgm:spPr/>
      <dgm:t>
        <a:bodyPr/>
        <a:lstStyle/>
        <a:p>
          <a:endParaRPr lang="pt-BR"/>
        </a:p>
      </dgm:t>
    </dgm:pt>
    <dgm:pt modelId="{6E485A1B-0603-4F53-BC9A-D174620063CB}" type="sibTrans" cxnId="{342DAA8C-D882-46D3-B99B-AF5665284BE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endParaRPr lang="pt-BR"/>
        </a:p>
      </dgm:t>
    </dgm:pt>
    <dgm:pt modelId="{141F544A-F854-438B-AAEF-9CBE40149114}" type="pres">
      <dgm:prSet presAssocID="{8D9739DE-6817-4047-BCBC-3D4A5F51C5E8}" presName="diagram" presStyleCnt="0">
        <dgm:presLayoutVars>
          <dgm:dir/>
        </dgm:presLayoutVars>
      </dgm:prSet>
      <dgm:spPr/>
      <dgm:t>
        <a:bodyPr/>
        <a:lstStyle/>
        <a:p>
          <a:endParaRPr lang="pt-BR"/>
        </a:p>
      </dgm:t>
    </dgm:pt>
    <dgm:pt modelId="{C434B012-2163-403A-8C8A-90CB97BB32A4}" type="pres">
      <dgm:prSet presAssocID="{C67B6B57-AB6D-461B-9F55-3E00A5D69191}" presName="composite" presStyleCnt="0"/>
      <dgm:spPr/>
    </dgm:pt>
    <dgm:pt modelId="{C446CC8C-E7D8-4F7C-859B-FBAA44777A9B}" type="pres">
      <dgm:prSet presAssocID="{C67B6B57-AB6D-461B-9F55-3E00A5D69191}" presName="Image" presStyleLbl="bgShp" presStyleIdx="0" presStyleCnt="1" custLinFactNeighborX="-6720" custLinFactNeighborY="4050"/>
      <dgm:spPr>
        <a:xfrm>
          <a:off x="514773" y="0"/>
          <a:ext cx="6672546" cy="49309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gm:spPr>
    </dgm:pt>
    <dgm:pt modelId="{0F9750BE-50EA-4445-AFE2-A70186EABA33}" type="pres">
      <dgm:prSet presAssocID="{C67B6B57-AB6D-461B-9F55-3E00A5D69191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9335A37-6B26-498E-ACC8-2E6D4BFBE4BE}" type="presOf" srcId="{C67B6B57-AB6D-461B-9F55-3E00A5D69191}" destId="{0F9750BE-50EA-4445-AFE2-A70186EABA33}" srcOrd="0" destOrd="0" presId="urn:microsoft.com/office/officeart/2008/layout/BendingPictureCaption"/>
    <dgm:cxn modelId="{342DAA8C-D882-46D3-B99B-AF5665284BEF}" srcId="{8D9739DE-6817-4047-BCBC-3D4A5F51C5E8}" destId="{C67B6B57-AB6D-461B-9F55-3E00A5D69191}" srcOrd="0" destOrd="0" parTransId="{3F331AF3-06AB-4218-B627-486E34463414}" sibTransId="{6E485A1B-0603-4F53-BC9A-D174620063CB}"/>
    <dgm:cxn modelId="{FED34DC6-9FAD-4202-AFFE-9318FC9DA336}" type="presOf" srcId="{8D9739DE-6817-4047-BCBC-3D4A5F51C5E8}" destId="{141F544A-F854-438B-AAEF-9CBE40149114}" srcOrd="0" destOrd="0" presId="urn:microsoft.com/office/officeart/2008/layout/BendingPictureCaption"/>
    <dgm:cxn modelId="{8B89ACEA-9D37-4E6F-A63A-09FFF241A62A}" type="presParOf" srcId="{141F544A-F854-438B-AAEF-9CBE40149114}" destId="{C434B012-2163-403A-8C8A-90CB97BB32A4}" srcOrd="0" destOrd="0" presId="urn:microsoft.com/office/officeart/2008/layout/BendingPictureCaption"/>
    <dgm:cxn modelId="{E8A23AFB-B94B-4E01-84F6-289E9D431CA2}" type="presParOf" srcId="{C434B012-2163-403A-8C8A-90CB97BB32A4}" destId="{C446CC8C-E7D8-4F7C-859B-FBAA44777A9B}" srcOrd="0" destOrd="0" presId="urn:microsoft.com/office/officeart/2008/layout/BendingPictureCaption"/>
    <dgm:cxn modelId="{85AAD55C-96F1-4484-A0DE-0CE8C959F800}" type="presParOf" srcId="{C434B012-2163-403A-8C8A-90CB97BB32A4}" destId="{0F9750BE-50EA-4445-AFE2-A70186EABA3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7F0787-AE33-4939-B1E9-F304D93EAE3B}" type="doc">
      <dgm:prSet loTypeId="urn:microsoft.com/office/officeart/2005/8/layout/hList6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17884765-F025-4BB1-9775-54F5265B1A3C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Possibilita diversão, passatempo, mas também o exercício das funções psicomotoras, das funções cognitivas e da afetividade, tornando-se um grande estimulador do desenvolvimento e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possibilitador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de aprendizagem. </a:t>
          </a:r>
          <a:endParaRPr lang="pt-BR" dirty="0"/>
        </a:p>
      </dgm:t>
    </dgm:pt>
    <dgm:pt modelId="{6E34A7B4-7303-47F0-A3AB-8FDFC3FAC358}" type="parTrans" cxnId="{EAC2AD60-507A-47A3-A44E-6BA1E51A6C25}">
      <dgm:prSet/>
      <dgm:spPr/>
      <dgm:t>
        <a:bodyPr/>
        <a:lstStyle/>
        <a:p>
          <a:endParaRPr lang="pt-BR"/>
        </a:p>
      </dgm:t>
    </dgm:pt>
    <dgm:pt modelId="{33B6C26B-2BD7-4453-8910-008413BCA44D}" type="sibTrans" cxnId="{EAC2AD60-507A-47A3-A44E-6BA1E51A6C25}">
      <dgm:prSet/>
      <dgm:spPr/>
      <dgm:t>
        <a:bodyPr/>
        <a:lstStyle/>
        <a:p>
          <a:endParaRPr lang="pt-BR"/>
        </a:p>
      </dgm:t>
    </dgm:pt>
    <dgm:pt modelId="{9A5AB89C-0A1A-4CF3-8449-4F6FC9AF2F38}" type="pres">
      <dgm:prSet presAssocID="{777F0787-AE33-4939-B1E9-F304D93EAE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E1A79D9-6E23-45A6-AE9E-EC521E61F83A}" type="pres">
      <dgm:prSet presAssocID="{17884765-F025-4BB1-9775-54F5265B1A3C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AC2AD60-507A-47A3-A44E-6BA1E51A6C25}" srcId="{777F0787-AE33-4939-B1E9-F304D93EAE3B}" destId="{17884765-F025-4BB1-9775-54F5265B1A3C}" srcOrd="0" destOrd="0" parTransId="{6E34A7B4-7303-47F0-A3AB-8FDFC3FAC358}" sibTransId="{33B6C26B-2BD7-4453-8910-008413BCA44D}"/>
    <dgm:cxn modelId="{692084A1-3278-42A4-9DCA-26D3EBDF1C04}" type="presOf" srcId="{17884765-F025-4BB1-9775-54F5265B1A3C}" destId="{6E1A79D9-6E23-45A6-AE9E-EC521E61F83A}" srcOrd="0" destOrd="0" presId="urn:microsoft.com/office/officeart/2005/8/layout/hList6"/>
    <dgm:cxn modelId="{606D1BB9-4AF7-49ED-B324-50968E29EC69}" type="presOf" srcId="{777F0787-AE33-4939-B1E9-F304D93EAE3B}" destId="{9A5AB89C-0A1A-4CF3-8449-4F6FC9AF2F38}" srcOrd="0" destOrd="0" presId="urn:microsoft.com/office/officeart/2005/8/layout/hList6"/>
    <dgm:cxn modelId="{68B6395C-584A-4419-888B-8D30F9DF2A84}" type="presParOf" srcId="{9A5AB89C-0A1A-4CF3-8449-4F6FC9AF2F38}" destId="{6E1A79D9-6E23-45A6-AE9E-EC521E61F83A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66DBEA-86EB-4E81-9E12-072A1999664A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n-US"/>
        </a:p>
      </dgm:t>
    </dgm:pt>
    <dgm:pt modelId="{9C2AB796-4152-491B-A51B-588CD8DE4BD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Os programas educacionais, raramente, preparam os professores para usar estratégias que promovam o brincar das crianças.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92552BA-BA19-49CB-9279-928487B9BE1C}" type="parTrans" cxnId="{51B5B9D9-7ADA-4D7B-9307-6D657E8975FD}">
      <dgm:prSet/>
      <dgm:spPr/>
      <dgm:t>
        <a:bodyPr/>
        <a:lstStyle/>
        <a:p>
          <a:endParaRPr lang="en-US"/>
        </a:p>
      </dgm:t>
    </dgm:pt>
    <dgm:pt modelId="{579DA998-EB5C-4E98-801E-ED3351921CFD}" type="sibTrans" cxnId="{51B5B9D9-7ADA-4D7B-9307-6D657E8975FD}">
      <dgm:prSet/>
      <dgm:spPr/>
      <dgm:t>
        <a:bodyPr/>
        <a:lstStyle/>
        <a:p>
          <a:endParaRPr lang="en-US"/>
        </a:p>
      </dgm:t>
    </dgm:pt>
    <dgm:pt modelId="{D6108634-6B08-42E3-8E04-7653EB77B9E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Para </a:t>
          </a:r>
          <a:r>
            <a:rPr lang="pt-BR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Rothlein</a:t>
          </a: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e </a:t>
          </a:r>
          <a:r>
            <a:rPr lang="pt-BR" dirty="0" err="1">
              <a:solidFill>
                <a:schemeClr val="bg1"/>
              </a:solidFill>
              <a:latin typeface="Arial" pitchFamily="34" charset="0"/>
              <a:cs typeface="Arial" pitchFamily="34" charset="0"/>
            </a:rPr>
            <a:t>Brett</a:t>
          </a: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(1987), os professores acreditam que o brincar é alegre e possibilita o desenvolvimento cognitivo e social.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480B5B18-9805-4541-B491-F747DBEFA6C5}" type="parTrans" cxnId="{5E222D65-00E5-489A-B2E6-612371F4F8B6}">
      <dgm:prSet/>
      <dgm:spPr/>
      <dgm:t>
        <a:bodyPr/>
        <a:lstStyle/>
        <a:p>
          <a:endParaRPr lang="en-US"/>
        </a:p>
      </dgm:t>
    </dgm:pt>
    <dgm:pt modelId="{5C0172C5-3279-499C-9B99-EC5068C88736}" type="sibTrans" cxnId="{5E222D65-00E5-489A-B2E6-612371F4F8B6}">
      <dgm:prSet/>
      <dgm:spPr/>
      <dgm:t>
        <a:bodyPr/>
        <a:lstStyle/>
        <a:p>
          <a:endParaRPr lang="en-US"/>
        </a:p>
      </dgm:t>
    </dgm:pt>
    <dgm:pt modelId="{7F8D8A36-89AF-4122-89A6-D2B5674F8592}">
      <dgm:prSet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Para Sylvia, Roy e Palmer (1980), os professores agem assim por considerar o brincar como coisa de criança. A intervenção do professor afetaria a oportunidade e a progressão do brincar, impedindo a criança de distinguir realidade e fantasia. </a:t>
          </a:r>
          <a:endParaRPr lang="en-US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F6A0E59-C01E-45E5-98C4-3407814ACBFC}" type="parTrans" cxnId="{86D1E001-36B7-4B2C-BB57-89C0B652FD71}">
      <dgm:prSet/>
      <dgm:spPr/>
      <dgm:t>
        <a:bodyPr/>
        <a:lstStyle/>
        <a:p>
          <a:endParaRPr lang="en-US"/>
        </a:p>
      </dgm:t>
    </dgm:pt>
    <dgm:pt modelId="{E742A029-4223-4A09-A01F-B50A0B8AD376}" type="sibTrans" cxnId="{86D1E001-36B7-4B2C-BB57-89C0B652FD71}">
      <dgm:prSet/>
      <dgm:spPr/>
      <dgm:t>
        <a:bodyPr/>
        <a:lstStyle/>
        <a:p>
          <a:endParaRPr lang="en-US"/>
        </a:p>
      </dgm:t>
    </dgm:pt>
    <dgm:pt modelId="{52DC1E05-9861-45D6-A90E-F417AEA3F0FA}" type="pres">
      <dgm:prSet presAssocID="{0366DBEA-86EB-4E81-9E12-072A199966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161CDCB-E0B9-4E0E-8666-73D7F20ED39C}" type="pres">
      <dgm:prSet presAssocID="{9C2AB796-4152-491B-A51B-588CD8DE4B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D58DAB-E00B-4D4B-B1AF-8408CD776643}" type="pres">
      <dgm:prSet presAssocID="{579DA998-EB5C-4E98-801E-ED3351921CFD}" presName="sibTrans" presStyleLbl="sibTrans2D1" presStyleIdx="0" presStyleCnt="2"/>
      <dgm:spPr/>
      <dgm:t>
        <a:bodyPr/>
        <a:lstStyle/>
        <a:p>
          <a:endParaRPr lang="pt-BR"/>
        </a:p>
      </dgm:t>
    </dgm:pt>
    <dgm:pt modelId="{1A4C671D-0202-4B03-8CE5-D88876087AEF}" type="pres">
      <dgm:prSet presAssocID="{579DA998-EB5C-4E98-801E-ED3351921CFD}" presName="connectorText" presStyleLbl="sibTrans2D1" presStyleIdx="0" presStyleCnt="2"/>
      <dgm:spPr/>
      <dgm:t>
        <a:bodyPr/>
        <a:lstStyle/>
        <a:p>
          <a:endParaRPr lang="pt-BR"/>
        </a:p>
      </dgm:t>
    </dgm:pt>
    <dgm:pt modelId="{097EDB23-8C65-43C0-879A-FAAA30408DB4}" type="pres">
      <dgm:prSet presAssocID="{D6108634-6B08-42E3-8E04-7653EB77B9E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741BF5-4FD2-4828-AC76-15E5697E2748}" type="pres">
      <dgm:prSet presAssocID="{5C0172C5-3279-499C-9B99-EC5068C88736}" presName="sibTrans" presStyleLbl="sibTrans2D1" presStyleIdx="1" presStyleCnt="2"/>
      <dgm:spPr/>
      <dgm:t>
        <a:bodyPr/>
        <a:lstStyle/>
        <a:p>
          <a:endParaRPr lang="pt-BR"/>
        </a:p>
      </dgm:t>
    </dgm:pt>
    <dgm:pt modelId="{68637317-F052-4FB7-B110-3992E8FE31F7}" type="pres">
      <dgm:prSet presAssocID="{5C0172C5-3279-499C-9B99-EC5068C88736}" presName="connectorText" presStyleLbl="sibTrans2D1" presStyleIdx="1" presStyleCnt="2"/>
      <dgm:spPr/>
      <dgm:t>
        <a:bodyPr/>
        <a:lstStyle/>
        <a:p>
          <a:endParaRPr lang="pt-BR"/>
        </a:p>
      </dgm:t>
    </dgm:pt>
    <dgm:pt modelId="{A600998C-61AC-4393-A79F-F28706314359}" type="pres">
      <dgm:prSet presAssocID="{7F8D8A36-89AF-4122-89A6-D2B5674F859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3C41E42-5B19-4874-A50B-3C209C3C583D}" type="presOf" srcId="{7F8D8A36-89AF-4122-89A6-D2B5674F8592}" destId="{A600998C-61AC-4393-A79F-F28706314359}" srcOrd="0" destOrd="0" presId="urn:microsoft.com/office/officeart/2005/8/layout/process1"/>
    <dgm:cxn modelId="{7559FE9A-15C1-4531-8C34-07BC6B723A44}" type="presOf" srcId="{5C0172C5-3279-499C-9B99-EC5068C88736}" destId="{FC741BF5-4FD2-4828-AC76-15E5697E2748}" srcOrd="0" destOrd="0" presId="urn:microsoft.com/office/officeart/2005/8/layout/process1"/>
    <dgm:cxn modelId="{5B7B707F-7B49-472A-8669-BA0F23089685}" type="presOf" srcId="{9C2AB796-4152-491B-A51B-588CD8DE4BDD}" destId="{7161CDCB-E0B9-4E0E-8666-73D7F20ED39C}" srcOrd="0" destOrd="0" presId="urn:microsoft.com/office/officeart/2005/8/layout/process1"/>
    <dgm:cxn modelId="{9EF28103-E388-4DBF-A114-58DB576E5512}" type="presOf" srcId="{5C0172C5-3279-499C-9B99-EC5068C88736}" destId="{68637317-F052-4FB7-B110-3992E8FE31F7}" srcOrd="1" destOrd="0" presId="urn:microsoft.com/office/officeart/2005/8/layout/process1"/>
    <dgm:cxn modelId="{03F6A2D6-3D10-446D-AABF-4C5C1F01A728}" type="presOf" srcId="{0366DBEA-86EB-4E81-9E12-072A1999664A}" destId="{52DC1E05-9861-45D6-A90E-F417AEA3F0FA}" srcOrd="0" destOrd="0" presId="urn:microsoft.com/office/officeart/2005/8/layout/process1"/>
    <dgm:cxn modelId="{86D1E001-36B7-4B2C-BB57-89C0B652FD71}" srcId="{0366DBEA-86EB-4E81-9E12-072A1999664A}" destId="{7F8D8A36-89AF-4122-89A6-D2B5674F8592}" srcOrd="2" destOrd="0" parTransId="{3F6A0E59-C01E-45E5-98C4-3407814ACBFC}" sibTransId="{E742A029-4223-4A09-A01F-B50A0B8AD376}"/>
    <dgm:cxn modelId="{BEABFFE9-316D-4234-94B1-44F1028EE960}" type="presOf" srcId="{579DA998-EB5C-4E98-801E-ED3351921CFD}" destId="{1A4C671D-0202-4B03-8CE5-D88876087AEF}" srcOrd="1" destOrd="0" presId="urn:microsoft.com/office/officeart/2005/8/layout/process1"/>
    <dgm:cxn modelId="{51B5B9D9-7ADA-4D7B-9307-6D657E8975FD}" srcId="{0366DBEA-86EB-4E81-9E12-072A1999664A}" destId="{9C2AB796-4152-491B-A51B-588CD8DE4BDD}" srcOrd="0" destOrd="0" parTransId="{492552BA-BA19-49CB-9279-928487B9BE1C}" sibTransId="{579DA998-EB5C-4E98-801E-ED3351921CFD}"/>
    <dgm:cxn modelId="{F73A10E5-A9DB-4490-B9F5-7E1841582C3A}" type="presOf" srcId="{D6108634-6B08-42E3-8E04-7653EB77B9EC}" destId="{097EDB23-8C65-43C0-879A-FAAA30408DB4}" srcOrd="0" destOrd="0" presId="urn:microsoft.com/office/officeart/2005/8/layout/process1"/>
    <dgm:cxn modelId="{5E222D65-00E5-489A-B2E6-612371F4F8B6}" srcId="{0366DBEA-86EB-4E81-9E12-072A1999664A}" destId="{D6108634-6B08-42E3-8E04-7653EB77B9EC}" srcOrd="1" destOrd="0" parTransId="{480B5B18-9805-4541-B491-F747DBEFA6C5}" sibTransId="{5C0172C5-3279-499C-9B99-EC5068C88736}"/>
    <dgm:cxn modelId="{26EAC16A-E06A-4EA6-8BDD-B1DE9C5B8553}" type="presOf" srcId="{579DA998-EB5C-4E98-801E-ED3351921CFD}" destId="{4CD58DAB-E00B-4D4B-B1AF-8408CD776643}" srcOrd="0" destOrd="0" presId="urn:microsoft.com/office/officeart/2005/8/layout/process1"/>
    <dgm:cxn modelId="{5234BA0B-C4A2-4876-AAF1-D936CD81F52E}" type="presParOf" srcId="{52DC1E05-9861-45D6-A90E-F417AEA3F0FA}" destId="{7161CDCB-E0B9-4E0E-8666-73D7F20ED39C}" srcOrd="0" destOrd="0" presId="urn:microsoft.com/office/officeart/2005/8/layout/process1"/>
    <dgm:cxn modelId="{0F553B04-A58B-4D0D-9A1B-AA64B643A6FB}" type="presParOf" srcId="{52DC1E05-9861-45D6-A90E-F417AEA3F0FA}" destId="{4CD58DAB-E00B-4D4B-B1AF-8408CD776643}" srcOrd="1" destOrd="0" presId="urn:microsoft.com/office/officeart/2005/8/layout/process1"/>
    <dgm:cxn modelId="{274ABC5D-5746-4DF6-9E25-F96B86912C4D}" type="presParOf" srcId="{4CD58DAB-E00B-4D4B-B1AF-8408CD776643}" destId="{1A4C671D-0202-4B03-8CE5-D88876087AEF}" srcOrd="0" destOrd="0" presId="urn:microsoft.com/office/officeart/2005/8/layout/process1"/>
    <dgm:cxn modelId="{3D3F3955-ED4F-4008-BEC6-C194D1F65568}" type="presParOf" srcId="{52DC1E05-9861-45D6-A90E-F417AEA3F0FA}" destId="{097EDB23-8C65-43C0-879A-FAAA30408DB4}" srcOrd="2" destOrd="0" presId="urn:microsoft.com/office/officeart/2005/8/layout/process1"/>
    <dgm:cxn modelId="{83C01707-EC36-4080-BEA0-54E78EB2E8A6}" type="presParOf" srcId="{52DC1E05-9861-45D6-A90E-F417AEA3F0FA}" destId="{FC741BF5-4FD2-4828-AC76-15E5697E2748}" srcOrd="3" destOrd="0" presId="urn:microsoft.com/office/officeart/2005/8/layout/process1"/>
    <dgm:cxn modelId="{997A77C6-0FFF-443D-A080-C8FF524D2713}" type="presParOf" srcId="{FC741BF5-4FD2-4828-AC76-15E5697E2748}" destId="{68637317-F052-4FB7-B110-3992E8FE31F7}" srcOrd="0" destOrd="0" presId="urn:microsoft.com/office/officeart/2005/8/layout/process1"/>
    <dgm:cxn modelId="{0CB154F9-DF84-4DDE-9546-BA1EE73C4F35}" type="presParOf" srcId="{52DC1E05-9861-45D6-A90E-F417AEA3F0FA}" destId="{A600998C-61AC-4393-A79F-F2870631435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B02806-64EF-44E8-94C5-C46C41237B9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BBBD6-DEF9-4F21-A04A-A2C8082218C9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pt-BR" b="1" dirty="0">
              <a:latin typeface="Arial" pitchFamily="34" charset="0"/>
              <a:cs typeface="Arial" pitchFamily="34" charset="0"/>
            </a:rPr>
            <a:t>Dirigido: </a:t>
          </a:r>
          <a:r>
            <a:rPr lang="pt-BR" dirty="0">
              <a:latin typeface="Arial" pitchFamily="34" charset="0"/>
              <a:cs typeface="Arial" pitchFamily="34" charset="0"/>
            </a:rPr>
            <a:t>o professor aproveita o jogo para a aprendizagem de conteúdo de currículo. No jogo de construção, a criança constrói alguma coisa de acordo com o seu interesse. O professor intervém perguntando sobre o peso, a medida e o tipo de construção realizada.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94F4C6B-0165-43D1-AC2E-D68B5430E274}" type="parTrans" cxnId="{36F40865-52A7-49C8-92A6-8E3543F209C6}">
      <dgm:prSet/>
      <dgm:spPr/>
      <dgm:t>
        <a:bodyPr/>
        <a:lstStyle/>
        <a:p>
          <a:endParaRPr lang="en-US"/>
        </a:p>
      </dgm:t>
    </dgm:pt>
    <dgm:pt modelId="{D2DB24BA-B2A9-4E60-9BEC-CB9F69146EDA}" type="sibTrans" cxnId="{36F40865-52A7-49C8-92A6-8E3543F209C6}">
      <dgm:prSet/>
      <dgm:spPr/>
      <dgm:t>
        <a:bodyPr/>
        <a:lstStyle/>
        <a:p>
          <a:endParaRPr lang="en-US"/>
        </a:p>
      </dgm:t>
    </dgm:pt>
    <dgm:pt modelId="{DCBF4654-8E2F-4B95-9E88-A87CA0C7F048}">
      <dgm:prSet/>
      <dgm:spPr/>
      <dgm:t>
        <a:bodyPr/>
        <a:lstStyle/>
        <a:p>
          <a:pPr algn="just">
            <a:lnSpc>
              <a:spcPct val="100000"/>
            </a:lnSpc>
          </a:pPr>
          <a:r>
            <a:rPr lang="pt-BR" dirty="0">
              <a:latin typeface="Arial" pitchFamily="34" charset="0"/>
              <a:cs typeface="Arial" pitchFamily="34" charset="0"/>
            </a:rPr>
            <a:t>Em geral, no estilo dirigido o professor dirige as atividades para situações não lúdicas, desvalorizando o brincar, que deixa de ser espontâneo, impedindo o desenvolvimento da criatividade.</a:t>
          </a:r>
          <a:r>
            <a:rPr lang="pt-BR" dirty="0"/>
            <a:t> </a:t>
          </a:r>
          <a:endParaRPr lang="en-US" dirty="0"/>
        </a:p>
      </dgm:t>
    </dgm:pt>
    <dgm:pt modelId="{98CA53FE-EAD9-44D2-A64F-0D8A4FAB5D7D}" type="parTrans" cxnId="{6AFCEB87-CDE0-4840-9C27-62396F28D3D8}">
      <dgm:prSet/>
      <dgm:spPr/>
      <dgm:t>
        <a:bodyPr/>
        <a:lstStyle/>
        <a:p>
          <a:endParaRPr lang="en-US"/>
        </a:p>
      </dgm:t>
    </dgm:pt>
    <dgm:pt modelId="{1216A8C8-F72B-4EC2-BD0A-B633F3F3745E}" type="sibTrans" cxnId="{6AFCEB87-CDE0-4840-9C27-62396F28D3D8}">
      <dgm:prSet/>
      <dgm:spPr/>
      <dgm:t>
        <a:bodyPr/>
        <a:lstStyle/>
        <a:p>
          <a:endParaRPr lang="en-US"/>
        </a:p>
      </dgm:t>
    </dgm:pt>
    <dgm:pt modelId="{C5780495-2AF5-4D60-AF42-157DDFEB1FE0}" type="pres">
      <dgm:prSet presAssocID="{94B02806-64EF-44E8-94C5-C46C41237B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AEE7BA6B-DB54-4BD3-B9F9-D7D18273F061}" type="pres">
      <dgm:prSet presAssocID="{B6FBBBD6-DEF9-4F21-A04A-A2C8082218C9}" presName="hierRoot1" presStyleCnt="0"/>
      <dgm:spPr/>
    </dgm:pt>
    <dgm:pt modelId="{B2E853E7-B8B9-4451-8D70-65770229DABF}" type="pres">
      <dgm:prSet presAssocID="{B6FBBBD6-DEF9-4F21-A04A-A2C8082218C9}" presName="composite" presStyleCnt="0"/>
      <dgm:spPr/>
    </dgm:pt>
    <dgm:pt modelId="{04257759-0068-46B3-BEA6-3EF3A80FC217}" type="pres">
      <dgm:prSet presAssocID="{B6FBBBD6-DEF9-4F21-A04A-A2C8082218C9}" presName="background" presStyleLbl="node0" presStyleIdx="0" presStyleCnt="2"/>
      <dgm:spPr/>
    </dgm:pt>
    <dgm:pt modelId="{E6850E22-940C-43E0-A4FE-106A2C9B531E}" type="pres">
      <dgm:prSet presAssocID="{B6FBBBD6-DEF9-4F21-A04A-A2C8082218C9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E131B7C-009E-4601-A120-E62B3BA2928D}" type="pres">
      <dgm:prSet presAssocID="{B6FBBBD6-DEF9-4F21-A04A-A2C8082218C9}" presName="hierChild2" presStyleCnt="0"/>
      <dgm:spPr/>
    </dgm:pt>
    <dgm:pt modelId="{6E4438D5-AEAA-400D-BDE8-937051A69B71}" type="pres">
      <dgm:prSet presAssocID="{DCBF4654-8E2F-4B95-9E88-A87CA0C7F048}" presName="hierRoot1" presStyleCnt="0"/>
      <dgm:spPr/>
    </dgm:pt>
    <dgm:pt modelId="{A360F3F7-3400-4F0B-80C0-53658392D2FF}" type="pres">
      <dgm:prSet presAssocID="{DCBF4654-8E2F-4B95-9E88-A87CA0C7F048}" presName="composite" presStyleCnt="0"/>
      <dgm:spPr/>
    </dgm:pt>
    <dgm:pt modelId="{06AFA8C7-8DC6-4906-961F-19FF42523471}" type="pres">
      <dgm:prSet presAssocID="{DCBF4654-8E2F-4B95-9E88-A87CA0C7F048}" presName="background" presStyleLbl="node0" presStyleIdx="1" presStyleCnt="2"/>
      <dgm:spPr/>
    </dgm:pt>
    <dgm:pt modelId="{654891F6-3B80-44E1-B582-EC34D5182BE7}" type="pres">
      <dgm:prSet presAssocID="{DCBF4654-8E2F-4B95-9E88-A87CA0C7F048}" presName="text" presStyleLbl="fgAcc0" presStyleIdx="1" presStyleCnt="2" custScaleX="9093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D340EE8-19A1-4CFF-B395-672969944DA1}" type="pres">
      <dgm:prSet presAssocID="{DCBF4654-8E2F-4B95-9E88-A87CA0C7F048}" presName="hierChild2" presStyleCnt="0"/>
      <dgm:spPr/>
    </dgm:pt>
  </dgm:ptLst>
  <dgm:cxnLst>
    <dgm:cxn modelId="{81C32B9A-FB15-4C92-B83B-E9E780420783}" type="presOf" srcId="{94B02806-64EF-44E8-94C5-C46C41237B93}" destId="{C5780495-2AF5-4D60-AF42-157DDFEB1FE0}" srcOrd="0" destOrd="0" presId="urn:microsoft.com/office/officeart/2005/8/layout/hierarchy1"/>
    <dgm:cxn modelId="{36F40865-52A7-49C8-92A6-8E3543F209C6}" srcId="{94B02806-64EF-44E8-94C5-C46C41237B93}" destId="{B6FBBBD6-DEF9-4F21-A04A-A2C8082218C9}" srcOrd="0" destOrd="0" parTransId="{194F4C6B-0165-43D1-AC2E-D68B5430E274}" sibTransId="{D2DB24BA-B2A9-4E60-9BEC-CB9F69146EDA}"/>
    <dgm:cxn modelId="{6AFCEB87-CDE0-4840-9C27-62396F28D3D8}" srcId="{94B02806-64EF-44E8-94C5-C46C41237B93}" destId="{DCBF4654-8E2F-4B95-9E88-A87CA0C7F048}" srcOrd="1" destOrd="0" parTransId="{98CA53FE-EAD9-44D2-A64F-0D8A4FAB5D7D}" sibTransId="{1216A8C8-F72B-4EC2-BD0A-B633F3F3745E}"/>
    <dgm:cxn modelId="{E69CF74E-DD41-4C90-8031-790F431BEE7A}" type="presOf" srcId="{B6FBBBD6-DEF9-4F21-A04A-A2C8082218C9}" destId="{E6850E22-940C-43E0-A4FE-106A2C9B531E}" srcOrd="0" destOrd="0" presId="urn:microsoft.com/office/officeart/2005/8/layout/hierarchy1"/>
    <dgm:cxn modelId="{AA3CF49E-6BAF-4FA3-927C-675E55C3C0A1}" type="presOf" srcId="{DCBF4654-8E2F-4B95-9E88-A87CA0C7F048}" destId="{654891F6-3B80-44E1-B582-EC34D5182BE7}" srcOrd="0" destOrd="0" presId="urn:microsoft.com/office/officeart/2005/8/layout/hierarchy1"/>
    <dgm:cxn modelId="{BCB091D0-0F7E-418D-9543-C171B7841093}" type="presParOf" srcId="{C5780495-2AF5-4D60-AF42-157DDFEB1FE0}" destId="{AEE7BA6B-DB54-4BD3-B9F9-D7D18273F061}" srcOrd="0" destOrd="0" presId="urn:microsoft.com/office/officeart/2005/8/layout/hierarchy1"/>
    <dgm:cxn modelId="{FB59CEA0-50FD-4287-BA45-FAA5C2FD7450}" type="presParOf" srcId="{AEE7BA6B-DB54-4BD3-B9F9-D7D18273F061}" destId="{B2E853E7-B8B9-4451-8D70-65770229DABF}" srcOrd="0" destOrd="0" presId="urn:microsoft.com/office/officeart/2005/8/layout/hierarchy1"/>
    <dgm:cxn modelId="{4285A904-59A3-432A-A181-91F9B3B906EF}" type="presParOf" srcId="{B2E853E7-B8B9-4451-8D70-65770229DABF}" destId="{04257759-0068-46B3-BEA6-3EF3A80FC217}" srcOrd="0" destOrd="0" presId="urn:microsoft.com/office/officeart/2005/8/layout/hierarchy1"/>
    <dgm:cxn modelId="{52DE6595-D1B7-4940-AB70-2FB5F2D8AD8F}" type="presParOf" srcId="{B2E853E7-B8B9-4451-8D70-65770229DABF}" destId="{E6850E22-940C-43E0-A4FE-106A2C9B531E}" srcOrd="1" destOrd="0" presId="urn:microsoft.com/office/officeart/2005/8/layout/hierarchy1"/>
    <dgm:cxn modelId="{D3A69601-EFD2-4F86-A8E8-1C3C5CF3128C}" type="presParOf" srcId="{AEE7BA6B-DB54-4BD3-B9F9-D7D18273F061}" destId="{DE131B7C-009E-4601-A120-E62B3BA2928D}" srcOrd="1" destOrd="0" presId="urn:microsoft.com/office/officeart/2005/8/layout/hierarchy1"/>
    <dgm:cxn modelId="{DE63D2D1-FD01-4487-B467-C4F38066B508}" type="presParOf" srcId="{C5780495-2AF5-4D60-AF42-157DDFEB1FE0}" destId="{6E4438D5-AEAA-400D-BDE8-937051A69B71}" srcOrd="1" destOrd="0" presId="urn:microsoft.com/office/officeart/2005/8/layout/hierarchy1"/>
    <dgm:cxn modelId="{737DB7D7-6FB2-4784-BCE6-23FE315DBDCB}" type="presParOf" srcId="{6E4438D5-AEAA-400D-BDE8-937051A69B71}" destId="{A360F3F7-3400-4F0B-80C0-53658392D2FF}" srcOrd="0" destOrd="0" presId="urn:microsoft.com/office/officeart/2005/8/layout/hierarchy1"/>
    <dgm:cxn modelId="{A9552A5B-F18B-4E00-A089-2A834CE7B0C8}" type="presParOf" srcId="{A360F3F7-3400-4F0B-80C0-53658392D2FF}" destId="{06AFA8C7-8DC6-4906-961F-19FF42523471}" srcOrd="0" destOrd="0" presId="urn:microsoft.com/office/officeart/2005/8/layout/hierarchy1"/>
    <dgm:cxn modelId="{EBE6F89B-316B-4F01-83F2-6B3377DD6B92}" type="presParOf" srcId="{A360F3F7-3400-4F0B-80C0-53658392D2FF}" destId="{654891F6-3B80-44E1-B582-EC34D5182BE7}" srcOrd="1" destOrd="0" presId="urn:microsoft.com/office/officeart/2005/8/layout/hierarchy1"/>
    <dgm:cxn modelId="{D3157DEC-BB34-411E-9895-A85A8AF36E4A}" type="presParOf" srcId="{6E4438D5-AEAA-400D-BDE8-937051A69B71}" destId="{3D340EE8-19A1-4CFF-B395-672969944DA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9726A4-75EE-4CEE-BE97-CFA07FBF90B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009AC6D-F3C8-414A-B829-39D3BB6A3523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A intervenção do professor não deve tolher a imaginação criativa da criança, mas orientá-la, deixando que a brincadeira espontânea surja na situação de aprendizagem, pois é por meio dela que a criança se prepara para a vida em seus próprios termos.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3B3CDFF7-521A-42FD-B427-0203AD0EF479}" type="parTrans" cxnId="{8ECC39E1-E7C3-4D12-BC22-B33484E72F55}">
      <dgm:prSet/>
      <dgm:spPr/>
      <dgm:t>
        <a:bodyPr/>
        <a:lstStyle/>
        <a:p>
          <a:endParaRPr lang="en-US"/>
        </a:p>
      </dgm:t>
    </dgm:pt>
    <dgm:pt modelId="{06CE0C61-94A1-4C46-A88B-3D9FEB4CB405}" type="sibTrans" cxnId="{8ECC39E1-E7C3-4D12-BC22-B33484E72F55}">
      <dgm:prSet/>
      <dgm:spPr/>
      <dgm:t>
        <a:bodyPr/>
        <a:lstStyle/>
        <a:p>
          <a:endParaRPr lang="en-US"/>
        </a:p>
      </dgm:t>
    </dgm:pt>
    <dgm:pt modelId="{7867D42C-69B5-4CE4-A6D0-F0DB0A224C1B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Respeitando o jogo, o educador poderá desenvolver novas habilidades no repertório de seus alunos.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258B755C-89D9-4579-B923-10BF470E1828}" type="parTrans" cxnId="{AC7FE365-D13F-42F3-9E6E-03BA1B6680D7}">
      <dgm:prSet/>
      <dgm:spPr/>
      <dgm:t>
        <a:bodyPr/>
        <a:lstStyle/>
        <a:p>
          <a:endParaRPr lang="en-US"/>
        </a:p>
      </dgm:t>
    </dgm:pt>
    <dgm:pt modelId="{72DFD10B-DD52-41D1-9214-86481D0329E5}" type="sibTrans" cxnId="{AC7FE365-D13F-42F3-9E6E-03BA1B6680D7}">
      <dgm:prSet/>
      <dgm:spPr/>
      <dgm:t>
        <a:bodyPr/>
        <a:lstStyle/>
        <a:p>
          <a:endParaRPr lang="en-US"/>
        </a:p>
      </dgm:t>
    </dgm:pt>
    <dgm:pt modelId="{B8B7A0D3-88EF-45BE-9A7D-62A33DB67D7B}" type="pres">
      <dgm:prSet presAssocID="{9C9726A4-75EE-4CEE-BE97-CFA07FBF90B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72C2613-B82A-4FA9-9467-F6407526FD23}" type="pres">
      <dgm:prSet presAssocID="{2009AC6D-F3C8-414A-B829-39D3BB6A3523}" presName="compNode" presStyleCnt="0"/>
      <dgm:spPr/>
    </dgm:pt>
    <dgm:pt modelId="{AA6B1A22-412D-4ABD-B970-9AE008192A84}" type="pres">
      <dgm:prSet presAssocID="{2009AC6D-F3C8-414A-B829-39D3BB6A3523}" presName="bgRect" presStyleLbl="bgShp" presStyleIdx="0" presStyleCnt="2"/>
      <dgm:spPr/>
    </dgm:pt>
    <dgm:pt modelId="{DA9272D5-7423-4E35-B5BA-66E9A77D65B2}" type="pres">
      <dgm:prSet presAssocID="{2009AC6D-F3C8-414A-B829-39D3BB6A352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Education"/>
        </a:ext>
      </dgm:extLst>
    </dgm:pt>
    <dgm:pt modelId="{C87847AD-68F1-46FF-8BD5-A2CE46696D9D}" type="pres">
      <dgm:prSet presAssocID="{2009AC6D-F3C8-414A-B829-39D3BB6A3523}" presName="spaceRect" presStyleCnt="0"/>
      <dgm:spPr/>
    </dgm:pt>
    <dgm:pt modelId="{79F43A87-2C15-44E1-A38B-B4EB8CD22839}" type="pres">
      <dgm:prSet presAssocID="{2009AC6D-F3C8-414A-B829-39D3BB6A3523}" presName="parTx" presStyleLbl="revTx" presStyleIdx="0" presStyleCnt="2" custScaleX="105837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6220150C-B500-462F-BE6E-34C7CCA90737}" type="pres">
      <dgm:prSet presAssocID="{06CE0C61-94A1-4C46-A88B-3D9FEB4CB405}" presName="sibTrans" presStyleCnt="0"/>
      <dgm:spPr/>
    </dgm:pt>
    <dgm:pt modelId="{C675EB3A-B582-4F9A-B299-70E2DB666CE5}" type="pres">
      <dgm:prSet presAssocID="{7867D42C-69B5-4CE4-A6D0-F0DB0A224C1B}" presName="compNode" presStyleCnt="0"/>
      <dgm:spPr/>
    </dgm:pt>
    <dgm:pt modelId="{C421DA52-C9EC-47DE-998C-0E6B98EFFA17}" type="pres">
      <dgm:prSet presAssocID="{7867D42C-69B5-4CE4-A6D0-F0DB0A224C1B}" presName="bgRect" presStyleLbl="bgShp" presStyleIdx="1" presStyleCnt="2"/>
      <dgm:spPr/>
    </dgm:pt>
    <dgm:pt modelId="{87CB1D42-943A-46DB-A89B-91EC6BD4268C}" type="pres">
      <dgm:prSet presAssocID="{7867D42C-69B5-4CE4-A6D0-F0DB0A224C1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Play"/>
        </a:ext>
      </dgm:extLst>
    </dgm:pt>
    <dgm:pt modelId="{C0CA1B50-90A1-45B2-AA0F-B8A2CA657662}" type="pres">
      <dgm:prSet presAssocID="{7867D42C-69B5-4CE4-A6D0-F0DB0A224C1B}" presName="spaceRect" presStyleCnt="0"/>
      <dgm:spPr/>
    </dgm:pt>
    <dgm:pt modelId="{1A884EBD-5B1F-4786-B9B0-26924E357D86}" type="pres">
      <dgm:prSet presAssocID="{7867D42C-69B5-4CE4-A6D0-F0DB0A224C1B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6D28BE6A-2810-4E47-91A8-6BA958EFD674}" type="presOf" srcId="{9C9726A4-75EE-4CEE-BE97-CFA07FBF90B1}" destId="{B8B7A0D3-88EF-45BE-9A7D-62A33DB67D7B}" srcOrd="0" destOrd="0" presId="urn:microsoft.com/office/officeart/2018/2/layout/IconVerticalSolidList"/>
    <dgm:cxn modelId="{396AE75A-F116-4CC7-8319-EAB45076D261}" type="presOf" srcId="{7867D42C-69B5-4CE4-A6D0-F0DB0A224C1B}" destId="{1A884EBD-5B1F-4786-B9B0-26924E357D86}" srcOrd="0" destOrd="0" presId="urn:microsoft.com/office/officeart/2018/2/layout/IconVerticalSolidList"/>
    <dgm:cxn modelId="{AC7FE365-D13F-42F3-9E6E-03BA1B6680D7}" srcId="{9C9726A4-75EE-4CEE-BE97-CFA07FBF90B1}" destId="{7867D42C-69B5-4CE4-A6D0-F0DB0A224C1B}" srcOrd="1" destOrd="0" parTransId="{258B755C-89D9-4579-B923-10BF470E1828}" sibTransId="{72DFD10B-DD52-41D1-9214-86481D0329E5}"/>
    <dgm:cxn modelId="{87D464E9-6261-4627-AFDA-23B36039248F}" type="presOf" srcId="{2009AC6D-F3C8-414A-B829-39D3BB6A3523}" destId="{79F43A87-2C15-44E1-A38B-B4EB8CD22839}" srcOrd="0" destOrd="0" presId="urn:microsoft.com/office/officeart/2018/2/layout/IconVerticalSolidList"/>
    <dgm:cxn modelId="{8ECC39E1-E7C3-4D12-BC22-B33484E72F55}" srcId="{9C9726A4-75EE-4CEE-BE97-CFA07FBF90B1}" destId="{2009AC6D-F3C8-414A-B829-39D3BB6A3523}" srcOrd="0" destOrd="0" parTransId="{3B3CDFF7-521A-42FD-B427-0203AD0EF479}" sibTransId="{06CE0C61-94A1-4C46-A88B-3D9FEB4CB405}"/>
    <dgm:cxn modelId="{CF694045-AC1F-42FD-98DA-C57500EEA741}" type="presParOf" srcId="{B8B7A0D3-88EF-45BE-9A7D-62A33DB67D7B}" destId="{472C2613-B82A-4FA9-9467-F6407526FD23}" srcOrd="0" destOrd="0" presId="urn:microsoft.com/office/officeart/2018/2/layout/IconVerticalSolidList"/>
    <dgm:cxn modelId="{5CDF4365-5449-4341-BB53-66E5276B732D}" type="presParOf" srcId="{472C2613-B82A-4FA9-9467-F6407526FD23}" destId="{AA6B1A22-412D-4ABD-B970-9AE008192A84}" srcOrd="0" destOrd="0" presId="urn:microsoft.com/office/officeart/2018/2/layout/IconVerticalSolidList"/>
    <dgm:cxn modelId="{01BDFA82-5DD6-46F1-B82B-2ABDDFB6B7CA}" type="presParOf" srcId="{472C2613-B82A-4FA9-9467-F6407526FD23}" destId="{DA9272D5-7423-4E35-B5BA-66E9A77D65B2}" srcOrd="1" destOrd="0" presId="urn:microsoft.com/office/officeart/2018/2/layout/IconVerticalSolidList"/>
    <dgm:cxn modelId="{95351997-7893-4E25-9A7D-9508D81F58D7}" type="presParOf" srcId="{472C2613-B82A-4FA9-9467-F6407526FD23}" destId="{C87847AD-68F1-46FF-8BD5-A2CE46696D9D}" srcOrd="2" destOrd="0" presId="urn:microsoft.com/office/officeart/2018/2/layout/IconVerticalSolidList"/>
    <dgm:cxn modelId="{AC7F92A3-8F92-4076-801F-2B9293466960}" type="presParOf" srcId="{472C2613-B82A-4FA9-9467-F6407526FD23}" destId="{79F43A87-2C15-44E1-A38B-B4EB8CD22839}" srcOrd="3" destOrd="0" presId="urn:microsoft.com/office/officeart/2018/2/layout/IconVerticalSolidList"/>
    <dgm:cxn modelId="{EAB591D4-7988-49B8-B2AD-93C3771C15D9}" type="presParOf" srcId="{B8B7A0D3-88EF-45BE-9A7D-62A33DB67D7B}" destId="{6220150C-B500-462F-BE6E-34C7CCA90737}" srcOrd="1" destOrd="0" presId="urn:microsoft.com/office/officeart/2018/2/layout/IconVerticalSolidList"/>
    <dgm:cxn modelId="{951BC693-4B2B-4021-8FB7-0AEE4270A79C}" type="presParOf" srcId="{B8B7A0D3-88EF-45BE-9A7D-62A33DB67D7B}" destId="{C675EB3A-B582-4F9A-B299-70E2DB666CE5}" srcOrd="2" destOrd="0" presId="urn:microsoft.com/office/officeart/2018/2/layout/IconVerticalSolidList"/>
    <dgm:cxn modelId="{68ADDE66-0525-4B4F-A5B6-ED6857FFB5E8}" type="presParOf" srcId="{C675EB3A-B582-4F9A-B299-70E2DB666CE5}" destId="{C421DA52-C9EC-47DE-998C-0E6B98EFFA17}" srcOrd="0" destOrd="0" presId="urn:microsoft.com/office/officeart/2018/2/layout/IconVerticalSolidList"/>
    <dgm:cxn modelId="{0B7FA971-2CB0-4FC3-A9B4-A71A0DF4BD60}" type="presParOf" srcId="{C675EB3A-B582-4F9A-B299-70E2DB666CE5}" destId="{87CB1D42-943A-46DB-A89B-91EC6BD4268C}" srcOrd="1" destOrd="0" presId="urn:microsoft.com/office/officeart/2018/2/layout/IconVerticalSolidList"/>
    <dgm:cxn modelId="{CF405292-4B92-4843-BC40-0E19B12591B0}" type="presParOf" srcId="{C675EB3A-B582-4F9A-B299-70E2DB666CE5}" destId="{C0CA1B50-90A1-45B2-AA0F-B8A2CA657662}" srcOrd="2" destOrd="0" presId="urn:microsoft.com/office/officeart/2018/2/layout/IconVerticalSolidList"/>
    <dgm:cxn modelId="{98701B4C-7A7C-470F-91F2-DE3CD4E45328}" type="presParOf" srcId="{C675EB3A-B582-4F9A-B299-70E2DB666CE5}" destId="{1A884EBD-5B1F-4786-B9B0-26924E357D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64AFFA-5EF6-4277-93F7-46A01E4AD9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D519F05-6E31-4CC5-B92D-83F13DAC1678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É fundamental que o adulto respeite as características da criança em cada situação, considerando sua capacidade, idade emocional e fase de desenvolvimento (Winnicott, 1975).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16E44DA-8AA2-4EBF-90B6-600E4C1850EE}" type="parTrans" cxnId="{7B64E2DF-5C45-4FA8-AC72-34CB6507EBB0}">
      <dgm:prSet/>
      <dgm:spPr/>
      <dgm:t>
        <a:bodyPr/>
        <a:lstStyle/>
        <a:p>
          <a:endParaRPr lang="en-US"/>
        </a:p>
      </dgm:t>
    </dgm:pt>
    <dgm:pt modelId="{21086D53-94CD-44FA-AFAC-80E7576431E8}" type="sibTrans" cxnId="{7B64E2DF-5C45-4FA8-AC72-34CB6507EBB0}">
      <dgm:prSet/>
      <dgm:spPr/>
      <dgm:t>
        <a:bodyPr/>
        <a:lstStyle/>
        <a:p>
          <a:endParaRPr lang="en-US"/>
        </a:p>
      </dgm:t>
    </dgm:pt>
    <dgm:pt modelId="{8BD83DFB-D649-4865-9D23-1BD71C4F81B2}">
      <dgm:prSet/>
      <dgm:spPr/>
      <dgm:t>
        <a:bodyPr/>
        <a:lstStyle/>
        <a:p>
          <a:pPr algn="just"/>
          <a:r>
            <a:rPr lang="pt-BR" dirty="0">
              <a:latin typeface="Arial" pitchFamily="34" charset="0"/>
              <a:cs typeface="Arial" pitchFamily="34" charset="0"/>
            </a:rPr>
            <a:t>O simples dividir da experiência lúdica entre adultos e crianças faria praticamente desaparecer a relação de poder existente entre eles. </a:t>
          </a:r>
          <a:endParaRPr lang="pt-BR" dirty="0" smtClean="0">
            <a:latin typeface="Arial" pitchFamily="34" charset="0"/>
            <a:cs typeface="Arial" pitchFamily="34" charset="0"/>
          </a:endParaRPr>
        </a:p>
        <a:p>
          <a:pPr algn="just"/>
          <a:r>
            <a:rPr lang="pt-BR" dirty="0" smtClean="0">
              <a:latin typeface="Arial" pitchFamily="34" charset="0"/>
              <a:cs typeface="Arial" pitchFamily="34" charset="0"/>
            </a:rPr>
            <a:t>(</a:t>
          </a:r>
          <a:r>
            <a:rPr lang="pt-BR" dirty="0" err="1">
              <a:latin typeface="Arial" pitchFamily="34" charset="0"/>
              <a:cs typeface="Arial" pitchFamily="34" charset="0"/>
            </a:rPr>
            <a:t>Jacquim</a:t>
          </a:r>
          <a:r>
            <a:rPr lang="pt-BR" dirty="0">
              <a:latin typeface="Arial" pitchFamily="34" charset="0"/>
              <a:cs typeface="Arial" pitchFamily="34" charset="0"/>
            </a:rPr>
            <a:t>, apud Marcelino, 1990).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CD1433A-911C-4766-B4A0-5A1A6AFEB2C9}" type="parTrans" cxnId="{4ED7EDB2-7BC1-4BFF-ABE6-DC43E99852FF}">
      <dgm:prSet/>
      <dgm:spPr/>
      <dgm:t>
        <a:bodyPr/>
        <a:lstStyle/>
        <a:p>
          <a:endParaRPr lang="en-US"/>
        </a:p>
      </dgm:t>
    </dgm:pt>
    <dgm:pt modelId="{BEB9106A-0C47-4ACA-80D0-96E5EDE423F6}" type="sibTrans" cxnId="{4ED7EDB2-7BC1-4BFF-ABE6-DC43E99852FF}">
      <dgm:prSet/>
      <dgm:spPr/>
      <dgm:t>
        <a:bodyPr/>
        <a:lstStyle/>
        <a:p>
          <a:endParaRPr lang="en-US"/>
        </a:p>
      </dgm:t>
    </dgm:pt>
    <dgm:pt modelId="{B8ED213D-0581-4710-8050-5FEA93E5FF3B}" type="pres">
      <dgm:prSet presAssocID="{F564AFFA-5EF6-4277-93F7-46A01E4AD9C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8C6C485-DA88-430D-892A-881AEBAC189A}" type="pres">
      <dgm:prSet presAssocID="{DD519F05-6E31-4CC5-B92D-83F13DAC1678}" presName="compNode" presStyleCnt="0"/>
      <dgm:spPr/>
    </dgm:pt>
    <dgm:pt modelId="{AAEC7B92-E3EC-4073-AB4A-93A9A95D99BD}" type="pres">
      <dgm:prSet presAssocID="{DD519F05-6E31-4CC5-B92D-83F13DAC1678}" presName="bgRect" presStyleLbl="bgShp" presStyleIdx="0" presStyleCnt="2"/>
      <dgm:spPr/>
    </dgm:pt>
    <dgm:pt modelId="{6FB7406C-A2B8-4924-92E7-6D6A77F25E95}" type="pres">
      <dgm:prSet presAssocID="{DD519F05-6E31-4CC5-B92D-83F13DAC167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keleton"/>
        </a:ext>
      </dgm:extLst>
    </dgm:pt>
    <dgm:pt modelId="{1C38FCFB-513F-4B1C-9F68-755EE9CE55F9}" type="pres">
      <dgm:prSet presAssocID="{DD519F05-6E31-4CC5-B92D-83F13DAC1678}" presName="spaceRect" presStyleCnt="0"/>
      <dgm:spPr/>
    </dgm:pt>
    <dgm:pt modelId="{7BFF047F-82D8-436B-9556-E1ACC40DB630}" type="pres">
      <dgm:prSet presAssocID="{DD519F05-6E31-4CC5-B92D-83F13DAC1678}" presName="parTx" presStyleLbl="revTx" presStyleIdx="0" presStyleCnt="2" custScaleX="10648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EC9A21C3-0CD2-4E96-913C-B12C8368DE3D}" type="pres">
      <dgm:prSet presAssocID="{21086D53-94CD-44FA-AFAC-80E7576431E8}" presName="sibTrans" presStyleCnt="0"/>
      <dgm:spPr/>
    </dgm:pt>
    <dgm:pt modelId="{32A40179-32CF-44E4-82BE-BC7D9F40D2AB}" type="pres">
      <dgm:prSet presAssocID="{8BD83DFB-D649-4865-9D23-1BD71C4F81B2}" presName="compNode" presStyleCnt="0"/>
      <dgm:spPr/>
    </dgm:pt>
    <dgm:pt modelId="{64564773-37B2-49C6-856F-0F27073F51E1}" type="pres">
      <dgm:prSet presAssocID="{8BD83DFB-D649-4865-9D23-1BD71C4F81B2}" presName="bgRect" presStyleLbl="bgShp" presStyleIdx="1" presStyleCnt="2"/>
      <dgm:spPr/>
    </dgm:pt>
    <dgm:pt modelId="{0D618FDC-7A68-43B2-8D4E-DF5D1B11A35C}" type="pres">
      <dgm:prSet presAssocID="{8BD83DFB-D649-4865-9D23-1BD71C4F81B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Disconnected"/>
        </a:ext>
      </dgm:extLst>
    </dgm:pt>
    <dgm:pt modelId="{1B8FA52F-0325-463C-907E-283897DC4CD0}" type="pres">
      <dgm:prSet presAssocID="{8BD83DFB-D649-4865-9D23-1BD71C4F81B2}" presName="spaceRect" presStyleCnt="0"/>
      <dgm:spPr/>
    </dgm:pt>
    <dgm:pt modelId="{5FF45516-CF48-4FA4-AAF3-961FCCE741A2}" type="pres">
      <dgm:prSet presAssocID="{8BD83DFB-D649-4865-9D23-1BD71C4F81B2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B0AB5354-CB52-4868-AC7D-B2EE6EAFA91F}" type="presOf" srcId="{F564AFFA-5EF6-4277-93F7-46A01E4AD9C2}" destId="{B8ED213D-0581-4710-8050-5FEA93E5FF3B}" srcOrd="0" destOrd="0" presId="urn:microsoft.com/office/officeart/2018/2/layout/IconVerticalSolidList"/>
    <dgm:cxn modelId="{844A6659-4181-449F-BFC0-82D2D00672CA}" type="presOf" srcId="{8BD83DFB-D649-4865-9D23-1BD71C4F81B2}" destId="{5FF45516-CF48-4FA4-AAF3-961FCCE741A2}" srcOrd="0" destOrd="0" presId="urn:microsoft.com/office/officeart/2018/2/layout/IconVerticalSolidList"/>
    <dgm:cxn modelId="{4ED7EDB2-7BC1-4BFF-ABE6-DC43E99852FF}" srcId="{F564AFFA-5EF6-4277-93F7-46A01E4AD9C2}" destId="{8BD83DFB-D649-4865-9D23-1BD71C4F81B2}" srcOrd="1" destOrd="0" parTransId="{CCD1433A-911C-4766-B4A0-5A1A6AFEB2C9}" sibTransId="{BEB9106A-0C47-4ACA-80D0-96E5EDE423F6}"/>
    <dgm:cxn modelId="{7B64E2DF-5C45-4FA8-AC72-34CB6507EBB0}" srcId="{F564AFFA-5EF6-4277-93F7-46A01E4AD9C2}" destId="{DD519F05-6E31-4CC5-B92D-83F13DAC1678}" srcOrd="0" destOrd="0" parTransId="{A16E44DA-8AA2-4EBF-90B6-600E4C1850EE}" sibTransId="{21086D53-94CD-44FA-AFAC-80E7576431E8}"/>
    <dgm:cxn modelId="{C0DDAD38-8256-4345-A28F-452F0CBB2780}" type="presOf" srcId="{DD519F05-6E31-4CC5-B92D-83F13DAC1678}" destId="{7BFF047F-82D8-436B-9556-E1ACC40DB630}" srcOrd="0" destOrd="0" presId="urn:microsoft.com/office/officeart/2018/2/layout/IconVerticalSolidList"/>
    <dgm:cxn modelId="{20B1DED5-A777-488F-B5CF-CBD0FCAF2C98}" type="presParOf" srcId="{B8ED213D-0581-4710-8050-5FEA93E5FF3B}" destId="{F8C6C485-DA88-430D-892A-881AEBAC189A}" srcOrd="0" destOrd="0" presId="urn:microsoft.com/office/officeart/2018/2/layout/IconVerticalSolidList"/>
    <dgm:cxn modelId="{12D4BDDE-1396-42C4-9208-4D8980C55C9F}" type="presParOf" srcId="{F8C6C485-DA88-430D-892A-881AEBAC189A}" destId="{AAEC7B92-E3EC-4073-AB4A-93A9A95D99BD}" srcOrd="0" destOrd="0" presId="urn:microsoft.com/office/officeart/2018/2/layout/IconVerticalSolidList"/>
    <dgm:cxn modelId="{D4E0EAC8-DD23-40FB-82DF-6EF8E150F473}" type="presParOf" srcId="{F8C6C485-DA88-430D-892A-881AEBAC189A}" destId="{6FB7406C-A2B8-4924-92E7-6D6A77F25E95}" srcOrd="1" destOrd="0" presId="urn:microsoft.com/office/officeart/2018/2/layout/IconVerticalSolidList"/>
    <dgm:cxn modelId="{7CD076BC-F50B-44D3-B4B6-F03C4B6636E2}" type="presParOf" srcId="{F8C6C485-DA88-430D-892A-881AEBAC189A}" destId="{1C38FCFB-513F-4B1C-9F68-755EE9CE55F9}" srcOrd="2" destOrd="0" presId="urn:microsoft.com/office/officeart/2018/2/layout/IconVerticalSolidList"/>
    <dgm:cxn modelId="{765B502A-F899-41BA-A444-F0B25C5EC5B1}" type="presParOf" srcId="{F8C6C485-DA88-430D-892A-881AEBAC189A}" destId="{7BFF047F-82D8-436B-9556-E1ACC40DB630}" srcOrd="3" destOrd="0" presId="urn:microsoft.com/office/officeart/2018/2/layout/IconVerticalSolidList"/>
    <dgm:cxn modelId="{8A919A85-A7FC-4476-ACE1-B19598FFB4FD}" type="presParOf" srcId="{B8ED213D-0581-4710-8050-5FEA93E5FF3B}" destId="{EC9A21C3-0CD2-4E96-913C-B12C8368DE3D}" srcOrd="1" destOrd="0" presId="urn:microsoft.com/office/officeart/2018/2/layout/IconVerticalSolidList"/>
    <dgm:cxn modelId="{612F755F-134B-46BC-9443-CD2007DF0A27}" type="presParOf" srcId="{B8ED213D-0581-4710-8050-5FEA93E5FF3B}" destId="{32A40179-32CF-44E4-82BE-BC7D9F40D2AB}" srcOrd="2" destOrd="0" presId="urn:microsoft.com/office/officeart/2018/2/layout/IconVerticalSolidList"/>
    <dgm:cxn modelId="{86FB63A7-B497-4698-B386-B3017B1E73C5}" type="presParOf" srcId="{32A40179-32CF-44E4-82BE-BC7D9F40D2AB}" destId="{64564773-37B2-49C6-856F-0F27073F51E1}" srcOrd="0" destOrd="0" presId="urn:microsoft.com/office/officeart/2018/2/layout/IconVerticalSolidList"/>
    <dgm:cxn modelId="{A55AC76C-4878-4C24-8CB0-FE57D4411AB1}" type="presParOf" srcId="{32A40179-32CF-44E4-82BE-BC7D9F40D2AB}" destId="{0D618FDC-7A68-43B2-8D4E-DF5D1B11A35C}" srcOrd="1" destOrd="0" presId="urn:microsoft.com/office/officeart/2018/2/layout/IconVerticalSolidList"/>
    <dgm:cxn modelId="{D9EEFB2C-E343-4DEB-BC8D-49CE9AF6EE15}" type="presParOf" srcId="{32A40179-32CF-44E4-82BE-BC7D9F40D2AB}" destId="{1B8FA52F-0325-463C-907E-283897DC4CD0}" srcOrd="2" destOrd="0" presId="urn:microsoft.com/office/officeart/2018/2/layout/IconVerticalSolidList"/>
    <dgm:cxn modelId="{326988C9-C10A-43CF-A400-35088CF48824}" type="presParOf" srcId="{32A40179-32CF-44E4-82BE-BC7D9F40D2AB}" destId="{5FF45516-CF48-4FA4-AAF3-961FCCE741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1C47E6-330F-4C0D-B6A6-0AC93B7910BC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665976-5E29-4B94-ACC9-389655B8B442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A educação pode ser proposta e vivida como uma grande aventura (Dallari), 1986, apud Marcelino, 1990).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B1FFE64-4AC9-4323-A067-D7888AAFF8FA}" type="parTrans" cxnId="{F2CA8EF1-DD02-4520-AADE-AF9B61E24F1D}">
      <dgm:prSet/>
      <dgm:spPr/>
      <dgm:t>
        <a:bodyPr/>
        <a:lstStyle/>
        <a:p>
          <a:endParaRPr lang="en-US"/>
        </a:p>
      </dgm:t>
    </dgm:pt>
    <dgm:pt modelId="{2F54D0F0-9587-4549-A4EE-02C1C2E6AC74}" type="sibTrans" cxnId="{F2CA8EF1-DD02-4520-AADE-AF9B61E24F1D}">
      <dgm:prSet/>
      <dgm:spPr/>
      <dgm:t>
        <a:bodyPr/>
        <a:lstStyle/>
        <a:p>
          <a:endParaRPr lang="en-US"/>
        </a:p>
      </dgm:t>
    </dgm:pt>
    <dgm:pt modelId="{5373AF64-0933-42EB-8D64-6DFEF820CF9C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"É o prazer de estudar, de investigar, de perguntar que faz da educação uma coisa bonita, gostosa, brinquedo, feito empinar </a:t>
          </a:r>
          <a:r>
            <a:rPr lang="pt-BR" dirty="0"/>
            <a:t>pipa" (Alves, 1984, p.191). </a:t>
          </a:r>
          <a:endParaRPr lang="en-US" dirty="0"/>
        </a:p>
      </dgm:t>
    </dgm:pt>
    <dgm:pt modelId="{C884B450-CED6-4050-AA3C-522FF3776675}" type="parTrans" cxnId="{CC96E683-3894-49AB-BCBC-F00A7D163CB3}">
      <dgm:prSet/>
      <dgm:spPr/>
      <dgm:t>
        <a:bodyPr/>
        <a:lstStyle/>
        <a:p>
          <a:endParaRPr lang="en-US"/>
        </a:p>
      </dgm:t>
    </dgm:pt>
    <dgm:pt modelId="{582E4845-EB72-4CCF-BF5B-CDDB22A22E94}" type="sibTrans" cxnId="{CC96E683-3894-49AB-BCBC-F00A7D163CB3}">
      <dgm:prSet/>
      <dgm:spPr/>
      <dgm:t>
        <a:bodyPr/>
        <a:lstStyle/>
        <a:p>
          <a:endParaRPr lang="en-US"/>
        </a:p>
      </dgm:t>
    </dgm:pt>
    <dgm:pt modelId="{BDCCECAD-1E4A-4B31-A6AC-9AFCAA3CCC43}" type="pres">
      <dgm:prSet presAssocID="{941C47E6-330F-4C0D-B6A6-0AC93B7910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FC3C53F-6472-4AE7-A477-31C0E683EB2F}" type="pres">
      <dgm:prSet presAssocID="{11665976-5E29-4B94-ACC9-389655B8B442}" presName="hierRoot1" presStyleCnt="0"/>
      <dgm:spPr/>
    </dgm:pt>
    <dgm:pt modelId="{C942E945-1A1A-4621-B68E-2F68F4275CA8}" type="pres">
      <dgm:prSet presAssocID="{11665976-5E29-4B94-ACC9-389655B8B442}" presName="composite" presStyleCnt="0"/>
      <dgm:spPr/>
    </dgm:pt>
    <dgm:pt modelId="{35A9658E-CD23-46AC-A59B-4FBF8BAA0142}" type="pres">
      <dgm:prSet presAssocID="{11665976-5E29-4B94-ACC9-389655B8B442}" presName="background" presStyleLbl="node0" presStyleIdx="0" presStyleCnt="2"/>
      <dgm:spPr/>
    </dgm:pt>
    <dgm:pt modelId="{4FF6F226-6787-4381-B7AD-B4E99E842D9B}" type="pres">
      <dgm:prSet presAssocID="{11665976-5E29-4B94-ACC9-389655B8B442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D357863-D130-4974-9A7B-2E023DAE0CDF}" type="pres">
      <dgm:prSet presAssocID="{11665976-5E29-4B94-ACC9-389655B8B442}" presName="hierChild2" presStyleCnt="0"/>
      <dgm:spPr/>
    </dgm:pt>
    <dgm:pt modelId="{C1957BC0-5562-489E-A3F8-8C9F0CEE5132}" type="pres">
      <dgm:prSet presAssocID="{5373AF64-0933-42EB-8D64-6DFEF820CF9C}" presName="hierRoot1" presStyleCnt="0"/>
      <dgm:spPr/>
    </dgm:pt>
    <dgm:pt modelId="{E6CD8B11-E143-4BF0-96A7-EDD3EAD7D3DE}" type="pres">
      <dgm:prSet presAssocID="{5373AF64-0933-42EB-8D64-6DFEF820CF9C}" presName="composite" presStyleCnt="0"/>
      <dgm:spPr/>
    </dgm:pt>
    <dgm:pt modelId="{EBCC0E6C-7CDC-4103-AA0F-1245F3C65DFF}" type="pres">
      <dgm:prSet presAssocID="{5373AF64-0933-42EB-8D64-6DFEF820CF9C}" presName="background" presStyleLbl="node0" presStyleIdx="1" presStyleCnt="2"/>
      <dgm:spPr/>
    </dgm:pt>
    <dgm:pt modelId="{A36D7E79-E341-4754-90E3-1881342D36B0}" type="pres">
      <dgm:prSet presAssocID="{5373AF64-0933-42EB-8D64-6DFEF820CF9C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C1217D0-8EBC-438C-B739-5846B21CF10C}" type="pres">
      <dgm:prSet presAssocID="{5373AF64-0933-42EB-8D64-6DFEF820CF9C}" presName="hierChild2" presStyleCnt="0"/>
      <dgm:spPr/>
    </dgm:pt>
  </dgm:ptLst>
  <dgm:cxnLst>
    <dgm:cxn modelId="{F2CA8EF1-DD02-4520-AADE-AF9B61E24F1D}" srcId="{941C47E6-330F-4C0D-B6A6-0AC93B7910BC}" destId="{11665976-5E29-4B94-ACC9-389655B8B442}" srcOrd="0" destOrd="0" parTransId="{1B1FFE64-4AC9-4323-A067-D7888AAFF8FA}" sibTransId="{2F54D0F0-9587-4549-A4EE-02C1C2E6AC74}"/>
    <dgm:cxn modelId="{F22414B1-558F-4CC6-B3A3-E47B35E905B5}" type="presOf" srcId="{11665976-5E29-4B94-ACC9-389655B8B442}" destId="{4FF6F226-6787-4381-B7AD-B4E99E842D9B}" srcOrd="0" destOrd="0" presId="urn:microsoft.com/office/officeart/2005/8/layout/hierarchy1"/>
    <dgm:cxn modelId="{49217E38-1423-45C1-BF19-D7D57202529A}" type="presOf" srcId="{5373AF64-0933-42EB-8D64-6DFEF820CF9C}" destId="{A36D7E79-E341-4754-90E3-1881342D36B0}" srcOrd="0" destOrd="0" presId="urn:microsoft.com/office/officeart/2005/8/layout/hierarchy1"/>
    <dgm:cxn modelId="{CC96E683-3894-49AB-BCBC-F00A7D163CB3}" srcId="{941C47E6-330F-4C0D-B6A6-0AC93B7910BC}" destId="{5373AF64-0933-42EB-8D64-6DFEF820CF9C}" srcOrd="1" destOrd="0" parTransId="{C884B450-CED6-4050-AA3C-522FF3776675}" sibTransId="{582E4845-EB72-4CCF-BF5B-CDDB22A22E94}"/>
    <dgm:cxn modelId="{747E7CD4-B91D-4D02-939D-CDD0A5234849}" type="presOf" srcId="{941C47E6-330F-4C0D-B6A6-0AC93B7910BC}" destId="{BDCCECAD-1E4A-4B31-A6AC-9AFCAA3CCC43}" srcOrd="0" destOrd="0" presId="urn:microsoft.com/office/officeart/2005/8/layout/hierarchy1"/>
    <dgm:cxn modelId="{A79D4CCD-9F74-4694-9067-6963E41218CC}" type="presParOf" srcId="{BDCCECAD-1E4A-4B31-A6AC-9AFCAA3CCC43}" destId="{EFC3C53F-6472-4AE7-A477-31C0E683EB2F}" srcOrd="0" destOrd="0" presId="urn:microsoft.com/office/officeart/2005/8/layout/hierarchy1"/>
    <dgm:cxn modelId="{94B260E5-F39C-4E35-B8FF-CAAED796B1A0}" type="presParOf" srcId="{EFC3C53F-6472-4AE7-A477-31C0E683EB2F}" destId="{C942E945-1A1A-4621-B68E-2F68F4275CA8}" srcOrd="0" destOrd="0" presId="urn:microsoft.com/office/officeart/2005/8/layout/hierarchy1"/>
    <dgm:cxn modelId="{203080CA-955B-49EC-BE08-C1C04971FC59}" type="presParOf" srcId="{C942E945-1A1A-4621-B68E-2F68F4275CA8}" destId="{35A9658E-CD23-46AC-A59B-4FBF8BAA0142}" srcOrd="0" destOrd="0" presId="urn:microsoft.com/office/officeart/2005/8/layout/hierarchy1"/>
    <dgm:cxn modelId="{3E5F31FD-ECDF-4055-A770-49B502AEB37D}" type="presParOf" srcId="{C942E945-1A1A-4621-B68E-2F68F4275CA8}" destId="{4FF6F226-6787-4381-B7AD-B4E99E842D9B}" srcOrd="1" destOrd="0" presId="urn:microsoft.com/office/officeart/2005/8/layout/hierarchy1"/>
    <dgm:cxn modelId="{1F8F5984-0DFE-4492-83FE-4286FE901A1B}" type="presParOf" srcId="{EFC3C53F-6472-4AE7-A477-31C0E683EB2F}" destId="{3D357863-D130-4974-9A7B-2E023DAE0CDF}" srcOrd="1" destOrd="0" presId="urn:microsoft.com/office/officeart/2005/8/layout/hierarchy1"/>
    <dgm:cxn modelId="{39767F8C-486B-4224-98F7-5B17FEAA8EDD}" type="presParOf" srcId="{BDCCECAD-1E4A-4B31-A6AC-9AFCAA3CCC43}" destId="{C1957BC0-5562-489E-A3F8-8C9F0CEE5132}" srcOrd="1" destOrd="0" presId="urn:microsoft.com/office/officeart/2005/8/layout/hierarchy1"/>
    <dgm:cxn modelId="{59E883B1-83CA-4D9A-B138-5405EE744932}" type="presParOf" srcId="{C1957BC0-5562-489E-A3F8-8C9F0CEE5132}" destId="{E6CD8B11-E143-4BF0-96A7-EDD3EAD7D3DE}" srcOrd="0" destOrd="0" presId="urn:microsoft.com/office/officeart/2005/8/layout/hierarchy1"/>
    <dgm:cxn modelId="{5C7F8426-D011-4D6B-ACA7-DC411A666B7A}" type="presParOf" srcId="{E6CD8B11-E143-4BF0-96A7-EDD3EAD7D3DE}" destId="{EBCC0E6C-7CDC-4103-AA0F-1245F3C65DFF}" srcOrd="0" destOrd="0" presId="urn:microsoft.com/office/officeart/2005/8/layout/hierarchy1"/>
    <dgm:cxn modelId="{8B1929AD-F716-436C-8459-18D700DCAEDD}" type="presParOf" srcId="{E6CD8B11-E143-4BF0-96A7-EDD3EAD7D3DE}" destId="{A36D7E79-E341-4754-90E3-1881342D36B0}" srcOrd="1" destOrd="0" presId="urn:microsoft.com/office/officeart/2005/8/layout/hierarchy1"/>
    <dgm:cxn modelId="{3FDB6A92-D4A9-4A78-AC68-6934CD596C34}" type="presParOf" srcId="{C1957BC0-5562-489E-A3F8-8C9F0CEE5132}" destId="{2C1217D0-8EBC-438C-B739-5846B21CF1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015E8D-F0F2-428A-8959-1EE963F16DC1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9538E3F-E28A-4538-A534-134B358E3885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Batendo, apalpando ou virando um objeto, a criança está tentando defini-lo pelo seu uso. Se durante a exploração, obtém um resultado inesperado, sua tendência é reproduzi-lo</a:t>
          </a:r>
          <a:r>
            <a:rPr lang="pt-BR" dirty="0"/>
            <a:t> através de movimentos que o provocaram. </a:t>
          </a:r>
          <a:endParaRPr lang="en-US" dirty="0"/>
        </a:p>
      </dgm:t>
    </dgm:pt>
    <dgm:pt modelId="{FD1ABE14-F291-4802-BB31-320698FFB78C}" type="parTrans" cxnId="{EA76680A-8A29-4223-9DDF-A5F10E796673}">
      <dgm:prSet/>
      <dgm:spPr/>
      <dgm:t>
        <a:bodyPr/>
        <a:lstStyle/>
        <a:p>
          <a:endParaRPr lang="en-US"/>
        </a:p>
      </dgm:t>
    </dgm:pt>
    <dgm:pt modelId="{6AFB2125-6394-4B01-84DF-47A72884860F}" type="sibTrans" cxnId="{EA76680A-8A29-4223-9DDF-A5F10E796673}">
      <dgm:prSet/>
      <dgm:spPr/>
      <dgm:t>
        <a:bodyPr/>
        <a:lstStyle/>
        <a:p>
          <a:endParaRPr lang="en-US"/>
        </a:p>
      </dgm:t>
    </dgm:pt>
    <dgm:pt modelId="{D2BCF109-9288-4AEB-96AB-0AEBCB7C105B}">
      <dgm:prSet/>
      <dgm:spPr/>
      <dgm:t>
        <a:bodyPr/>
        <a:lstStyle/>
        <a:p>
          <a:r>
            <a:rPr lang="pt-BR" dirty="0">
              <a:latin typeface="Arial" pitchFamily="34" charset="0"/>
              <a:cs typeface="Arial" pitchFamily="34" charset="0"/>
            </a:rPr>
            <a:t>Esse tipo de comportamento, segundo Piaget, caracteriza o surgimento das primeiras condutas inteligentes, pois a criança começa a desenvolver e a combinar esquemas com meios e fins.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9680A73-4BDC-44FB-900E-CBA8AEB38722}" type="parTrans" cxnId="{6C339C05-3810-4CAA-ADFF-B33176E65153}">
      <dgm:prSet/>
      <dgm:spPr/>
      <dgm:t>
        <a:bodyPr/>
        <a:lstStyle/>
        <a:p>
          <a:endParaRPr lang="en-US"/>
        </a:p>
      </dgm:t>
    </dgm:pt>
    <dgm:pt modelId="{452D963B-9454-439D-8FC2-3A91FB7C6DB3}" type="sibTrans" cxnId="{6C339C05-3810-4CAA-ADFF-B33176E65153}">
      <dgm:prSet/>
      <dgm:spPr/>
      <dgm:t>
        <a:bodyPr/>
        <a:lstStyle/>
        <a:p>
          <a:endParaRPr lang="en-US"/>
        </a:p>
      </dgm:t>
    </dgm:pt>
    <dgm:pt modelId="{E3185B85-16F1-446F-8C0F-4B572DF529B7}" type="pres">
      <dgm:prSet presAssocID="{66015E8D-F0F2-428A-8959-1EE963F16D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31538F30-326F-4749-BA48-C8FF909A939D}" type="pres">
      <dgm:prSet presAssocID="{89538E3F-E28A-4538-A534-134B358E3885}" presName="hierRoot1" presStyleCnt="0"/>
      <dgm:spPr/>
    </dgm:pt>
    <dgm:pt modelId="{7BDC3F73-CE04-4FF3-92D1-0E960C421719}" type="pres">
      <dgm:prSet presAssocID="{89538E3F-E28A-4538-A534-134B358E3885}" presName="composite" presStyleCnt="0"/>
      <dgm:spPr/>
    </dgm:pt>
    <dgm:pt modelId="{EDF30D48-3EEB-4DBF-8916-5FB3FC32D788}" type="pres">
      <dgm:prSet presAssocID="{89538E3F-E28A-4538-A534-134B358E3885}" presName="background" presStyleLbl="node0" presStyleIdx="0" presStyleCnt="2"/>
      <dgm:spPr/>
    </dgm:pt>
    <dgm:pt modelId="{418646B2-E1DF-45EA-A14A-B7880F3A2BA0}" type="pres">
      <dgm:prSet presAssocID="{89538E3F-E28A-4538-A534-134B358E3885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CC6177E-7066-4DBF-A641-DAC2021F1086}" type="pres">
      <dgm:prSet presAssocID="{89538E3F-E28A-4538-A534-134B358E3885}" presName="hierChild2" presStyleCnt="0"/>
      <dgm:spPr/>
    </dgm:pt>
    <dgm:pt modelId="{9B448862-DF3D-4C67-82F7-BC9DC8D223EA}" type="pres">
      <dgm:prSet presAssocID="{D2BCF109-9288-4AEB-96AB-0AEBCB7C105B}" presName="hierRoot1" presStyleCnt="0"/>
      <dgm:spPr/>
    </dgm:pt>
    <dgm:pt modelId="{266EDEEE-72D7-4198-A116-87CB78A940BD}" type="pres">
      <dgm:prSet presAssocID="{D2BCF109-9288-4AEB-96AB-0AEBCB7C105B}" presName="composite" presStyleCnt="0"/>
      <dgm:spPr/>
    </dgm:pt>
    <dgm:pt modelId="{8A017D79-F0CA-44B6-904A-99095C09E4AF}" type="pres">
      <dgm:prSet presAssocID="{D2BCF109-9288-4AEB-96AB-0AEBCB7C105B}" presName="background" presStyleLbl="node0" presStyleIdx="1" presStyleCnt="2"/>
      <dgm:spPr/>
    </dgm:pt>
    <dgm:pt modelId="{6CBCB088-9F18-454C-A010-1BDB50F20502}" type="pres">
      <dgm:prSet presAssocID="{D2BCF109-9288-4AEB-96AB-0AEBCB7C105B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577C13D3-96EE-493C-B156-79FF0622ED47}" type="pres">
      <dgm:prSet presAssocID="{D2BCF109-9288-4AEB-96AB-0AEBCB7C105B}" presName="hierChild2" presStyleCnt="0"/>
      <dgm:spPr/>
    </dgm:pt>
  </dgm:ptLst>
  <dgm:cxnLst>
    <dgm:cxn modelId="{6C339C05-3810-4CAA-ADFF-B33176E65153}" srcId="{66015E8D-F0F2-428A-8959-1EE963F16DC1}" destId="{D2BCF109-9288-4AEB-96AB-0AEBCB7C105B}" srcOrd="1" destOrd="0" parTransId="{A9680A73-4BDC-44FB-900E-CBA8AEB38722}" sibTransId="{452D963B-9454-439D-8FC2-3A91FB7C6DB3}"/>
    <dgm:cxn modelId="{9C6CBB6B-7C3C-49CB-83F2-6E9850A0AD0D}" type="presOf" srcId="{89538E3F-E28A-4538-A534-134B358E3885}" destId="{418646B2-E1DF-45EA-A14A-B7880F3A2BA0}" srcOrd="0" destOrd="0" presId="urn:microsoft.com/office/officeart/2005/8/layout/hierarchy1"/>
    <dgm:cxn modelId="{3C647A5B-0199-4F40-92AD-8B6BE1945D58}" type="presOf" srcId="{D2BCF109-9288-4AEB-96AB-0AEBCB7C105B}" destId="{6CBCB088-9F18-454C-A010-1BDB50F20502}" srcOrd="0" destOrd="0" presId="urn:microsoft.com/office/officeart/2005/8/layout/hierarchy1"/>
    <dgm:cxn modelId="{EA76680A-8A29-4223-9DDF-A5F10E796673}" srcId="{66015E8D-F0F2-428A-8959-1EE963F16DC1}" destId="{89538E3F-E28A-4538-A534-134B358E3885}" srcOrd="0" destOrd="0" parTransId="{FD1ABE14-F291-4802-BB31-320698FFB78C}" sibTransId="{6AFB2125-6394-4B01-84DF-47A72884860F}"/>
    <dgm:cxn modelId="{B238BA11-8F1E-4309-9AD7-181C63277CC5}" type="presOf" srcId="{66015E8D-F0F2-428A-8959-1EE963F16DC1}" destId="{E3185B85-16F1-446F-8C0F-4B572DF529B7}" srcOrd="0" destOrd="0" presId="urn:microsoft.com/office/officeart/2005/8/layout/hierarchy1"/>
    <dgm:cxn modelId="{2DEE1F3E-9F8F-4C0C-AF04-12B90C1D2351}" type="presParOf" srcId="{E3185B85-16F1-446F-8C0F-4B572DF529B7}" destId="{31538F30-326F-4749-BA48-C8FF909A939D}" srcOrd="0" destOrd="0" presId="urn:microsoft.com/office/officeart/2005/8/layout/hierarchy1"/>
    <dgm:cxn modelId="{5E2BCE44-3901-4671-9E6D-63D4D2DBD3D3}" type="presParOf" srcId="{31538F30-326F-4749-BA48-C8FF909A939D}" destId="{7BDC3F73-CE04-4FF3-92D1-0E960C421719}" srcOrd="0" destOrd="0" presId="urn:microsoft.com/office/officeart/2005/8/layout/hierarchy1"/>
    <dgm:cxn modelId="{37044364-EEFB-4438-988D-24631DDFAF20}" type="presParOf" srcId="{7BDC3F73-CE04-4FF3-92D1-0E960C421719}" destId="{EDF30D48-3EEB-4DBF-8916-5FB3FC32D788}" srcOrd="0" destOrd="0" presId="urn:microsoft.com/office/officeart/2005/8/layout/hierarchy1"/>
    <dgm:cxn modelId="{6B507A8F-34A1-471F-AE99-08712B5A19C3}" type="presParOf" srcId="{7BDC3F73-CE04-4FF3-92D1-0E960C421719}" destId="{418646B2-E1DF-45EA-A14A-B7880F3A2BA0}" srcOrd="1" destOrd="0" presId="urn:microsoft.com/office/officeart/2005/8/layout/hierarchy1"/>
    <dgm:cxn modelId="{A3A043FE-5571-4F12-B0F5-FC19713563E1}" type="presParOf" srcId="{31538F30-326F-4749-BA48-C8FF909A939D}" destId="{3CC6177E-7066-4DBF-A641-DAC2021F1086}" srcOrd="1" destOrd="0" presId="urn:microsoft.com/office/officeart/2005/8/layout/hierarchy1"/>
    <dgm:cxn modelId="{F30A99F3-1E24-4E8C-99D8-5CC13307F6BF}" type="presParOf" srcId="{E3185B85-16F1-446F-8C0F-4B572DF529B7}" destId="{9B448862-DF3D-4C67-82F7-BC9DC8D223EA}" srcOrd="1" destOrd="0" presId="urn:microsoft.com/office/officeart/2005/8/layout/hierarchy1"/>
    <dgm:cxn modelId="{74B4B2A0-A6F1-473C-A304-B1F0E8F8630A}" type="presParOf" srcId="{9B448862-DF3D-4C67-82F7-BC9DC8D223EA}" destId="{266EDEEE-72D7-4198-A116-87CB78A940BD}" srcOrd="0" destOrd="0" presId="urn:microsoft.com/office/officeart/2005/8/layout/hierarchy1"/>
    <dgm:cxn modelId="{DE239104-77AB-4E03-ABC6-27B173A6A4E2}" type="presParOf" srcId="{266EDEEE-72D7-4198-A116-87CB78A940BD}" destId="{8A017D79-F0CA-44B6-904A-99095C09E4AF}" srcOrd="0" destOrd="0" presId="urn:microsoft.com/office/officeart/2005/8/layout/hierarchy1"/>
    <dgm:cxn modelId="{A9A6F31E-2A8F-482E-A96F-5D4E157D1795}" type="presParOf" srcId="{266EDEEE-72D7-4198-A116-87CB78A940BD}" destId="{6CBCB088-9F18-454C-A010-1BDB50F20502}" srcOrd="1" destOrd="0" presId="urn:microsoft.com/office/officeart/2005/8/layout/hierarchy1"/>
    <dgm:cxn modelId="{53BDFF76-A624-4FF2-A121-24BD258FDA11}" type="presParOf" srcId="{9B448862-DF3D-4C67-82F7-BC9DC8D223EA}" destId="{577C13D3-96EE-493C-B156-79FF0622ED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CA6146-746B-43C0-A6E6-301D0EB75CFC}">
      <dsp:nvSpPr>
        <dsp:cNvPr id="0" name=""/>
        <dsp:cNvSpPr/>
      </dsp:nvSpPr>
      <dsp:spPr>
        <a:xfrm>
          <a:off x="1500587" y="460257"/>
          <a:ext cx="2259987" cy="156133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F2781-2D2B-4E18-8F5B-1B279757A7C8}">
      <dsp:nvSpPr>
        <dsp:cNvPr id="0" name=""/>
        <dsp:cNvSpPr/>
      </dsp:nvSpPr>
      <dsp:spPr>
        <a:xfrm>
          <a:off x="4140334" y="1861078"/>
          <a:ext cx="3846660" cy="2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Ressalta-se que a presença do brincar no cotidiano da escola não garante de fato sua efetividade.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É fundamental que essa atividade seja planejada, organizada e que seus objetivos sejam definidos com clareza. </a:t>
          </a:r>
        </a:p>
      </dsp:txBody>
      <dsp:txXfrm>
        <a:off x="4140334" y="1861078"/>
        <a:ext cx="3846660" cy="2376014"/>
      </dsp:txXfrm>
    </dsp:sp>
    <dsp:sp modelId="{EF3DB664-8DD6-4372-8E66-BD3D402A64BA}">
      <dsp:nvSpPr>
        <dsp:cNvPr id="0" name=""/>
        <dsp:cNvSpPr/>
      </dsp:nvSpPr>
      <dsp:spPr>
        <a:xfrm>
          <a:off x="3800944" y="1521979"/>
          <a:ext cx="923818" cy="924057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A4845-73AB-4793-8B54-509946CD7446}">
      <dsp:nvSpPr>
        <dsp:cNvPr id="0" name=""/>
        <dsp:cNvSpPr/>
      </dsp:nvSpPr>
      <dsp:spPr>
        <a:xfrm rot="5400000">
          <a:off x="7429205" y="1522098"/>
          <a:ext cx="924057" cy="923818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2C23B-FCAC-4526-B374-7CD13D7D4E67}">
      <dsp:nvSpPr>
        <dsp:cNvPr id="0" name=""/>
        <dsp:cNvSpPr/>
      </dsp:nvSpPr>
      <dsp:spPr>
        <a:xfrm rot="16200000">
          <a:off x="3800824" y="3652718"/>
          <a:ext cx="924057" cy="923818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29411-8BD4-49A9-B57F-132B3F323360}">
      <dsp:nvSpPr>
        <dsp:cNvPr id="0" name=""/>
        <dsp:cNvSpPr/>
      </dsp:nvSpPr>
      <dsp:spPr>
        <a:xfrm rot="10800000">
          <a:off x="7429324" y="3652598"/>
          <a:ext cx="923818" cy="924057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46CC8C-E7D8-4F7C-859B-FBAA44777A9B}">
      <dsp:nvSpPr>
        <dsp:cNvPr id="0" name=""/>
        <dsp:cNvSpPr/>
      </dsp:nvSpPr>
      <dsp:spPr>
        <a:xfrm>
          <a:off x="669275" y="199704"/>
          <a:ext cx="6672546" cy="49309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750BE-50EA-4445-AFE2-A70186EABA33}">
      <dsp:nvSpPr>
        <dsp:cNvPr id="0" name=""/>
        <dsp:cNvSpPr/>
      </dsp:nvSpPr>
      <dsp:spPr>
        <a:xfrm>
          <a:off x="2466377" y="4036906"/>
          <a:ext cx="5749747" cy="1381760"/>
        </a:xfrm>
        <a:prstGeom prst="rect">
          <a:avLst/>
        </a:prstGeom>
        <a:gradFill flip="none" rotWithShape="0">
          <a:gsLst>
            <a:gs pos="0">
              <a:srgbClr val="5B9BD5">
                <a:hueOff val="0"/>
                <a:satOff val="0"/>
                <a:lumOff val="0"/>
                <a:tint val="66000"/>
                <a:satMod val="160000"/>
              </a:srgbClr>
            </a:gs>
            <a:gs pos="50000">
              <a:srgbClr val="5B9BD5">
                <a:hueOff val="0"/>
                <a:satOff val="0"/>
                <a:lumOff val="0"/>
                <a:tint val="44500"/>
                <a:satMod val="160000"/>
              </a:srgbClr>
            </a:gs>
            <a:gs pos="100000">
              <a:srgbClr val="5B9BD5">
                <a:hueOff val="0"/>
                <a:satOff val="0"/>
                <a:lumOff val="0"/>
                <a:tint val="23500"/>
                <a:satMod val="160000"/>
              </a:srgbClr>
            </a:gs>
          </a:gsLst>
          <a:lin ang="81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t-BR" sz="19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 brincar oferece a criança a possibilidade de desenvolver-se e aprender, contribui para a sua estruturação enquanto sujeito sócio histórico, permite a ela ser e estar no mundo interagindo, experimentando, criando, explorando. </a:t>
          </a:r>
        </a:p>
      </dsp:txBody>
      <dsp:txXfrm>
        <a:off x="2466377" y="4036906"/>
        <a:ext cx="5749747" cy="13817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7D955-A85E-4171-9AA6-F1110A028FB1}" type="datetimeFigureOut">
              <a:rPr lang="pt-BR" smtClean="0"/>
              <a:pPr/>
              <a:t>20/05/2020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D39FE-D587-4E18-8E44-EA7E94FF11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3390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814B-7933-4DC3-AAF2-682A9C564BDC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A81F-B51B-48EE-9816-4E3982FAAD88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6AEC-5325-4574-90B9-8B077D527DEB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4462-1503-4B2C-BE45-F0278882B774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6D25-3B8B-49C7-A393-E7B33C4272F7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3457-66C8-4203-A753-F68CA296DA1A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257C-B8A8-447D-997A-23A3B3939376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31E59-12A8-449F-A971-7F31E5EF5E3C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5C2CDEC-E774-4771-8E35-8CE34F739215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EFD1-57DA-49A1-A8CB-B9B59E068C27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5AB8-D98F-4C34-B8C9-05111832025F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4A915-DC6D-4265-BEEC-AD0604BB3293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648C-FD13-4244-926D-255C7C2984C5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A732-E7F1-4E89-9857-8638693C2286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BEBB1-543F-4B98-832A-A5B4345FA020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0C8B4-1FEE-4A4B-8778-F128951258DE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8426-5259-4DEB-8EE6-FA4DA125B448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DC9F5-C712-474A-B553-5E24A32C99FC}" type="datetime1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6.svg"/><Relationship Id="rId4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5.png"/><Relationship Id="rId9" Type="http://schemas.microsoft.com/office/2007/relationships/diagramDrawing" Target="../diagrams/drawing1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5.png"/><Relationship Id="rId9" Type="http://schemas.microsoft.com/office/2007/relationships/diagramDrawing" Target="../diagrams/drawing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A59pV8EeP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CRokAZi_RW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5.png"/><Relationship Id="rId10" Type="http://schemas.microsoft.com/office/2007/relationships/diagramDrawing" Target="../diagrams/drawing4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5.png"/><Relationship Id="rId9" Type="http://schemas.microsoft.com/office/2007/relationships/diagramDrawing" Target="../diagrams/drawing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L0G__IuFC90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tpnjaLLys-w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he7K8x_cu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5.png"/><Relationship Id="rId9" Type="http://schemas.microsoft.com/office/2007/relationships/diagramDrawing" Target="../diagrams/drawing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1jr_qnbkaDU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5.png"/><Relationship Id="rId9" Type="http://schemas.microsoft.com/office/2007/relationships/diagramDrawing" Target="../diagrams/drawing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5.png"/><Relationship Id="rId9" Type="http://schemas.microsoft.com/office/2007/relationships/diagramDrawing" Target="../diagrams/drawing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5.png"/><Relationship Id="rId9" Type="http://schemas.microsoft.com/office/2007/relationships/diagramDrawing" Target="../diagrams/drawing1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5.png"/><Relationship Id="rId9" Type="http://schemas.microsoft.com/office/2007/relationships/diagramDrawing" Target="../diagrams/drawin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26" y="114300"/>
            <a:ext cx="7843328" cy="40739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544" y="5969876"/>
            <a:ext cx="1740769" cy="742676"/>
          </a:xfrm>
          <a:prstGeom prst="rect">
            <a:avLst/>
          </a:prstGeom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570326" y="4549140"/>
            <a:ext cx="8813704" cy="1979579"/>
          </a:xfrm>
        </p:spPr>
        <p:txBody>
          <a:bodyPr>
            <a:normAutofit/>
          </a:bodyPr>
          <a:lstStyle/>
          <a:p>
            <a:endParaRPr lang="pt-BR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pt-BR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ludicidade e a aprendizagem</a:t>
            </a: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11388946" y="283185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458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577026116"/>
              </p:ext>
            </p:extLst>
          </p:nvPr>
        </p:nvGraphicFramePr>
        <p:xfrm>
          <a:off x="1228186" y="1465837"/>
          <a:ext cx="93337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182" y="6067557"/>
            <a:ext cx="1740769" cy="742676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94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764E3F6-59F1-44FF-9EF2-8EF0BCA3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F1CE84-BC06-4E42-A5D4-7B92E327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43C7B8-BD05-4C16-9FC9-6B5C5BA3A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B9B529-EAD6-442A-92A1-6A496B932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jogar: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419FA5-A1B5-487F-92D4-03983819F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 “Batalha de palavras” foi elaborado tendo como  base o livro “Maneco Caneco Chapéu de Funil”, sendo as palavras selecionadas a partir da narrativa.</a:t>
            </a:r>
          </a:p>
          <a:p>
            <a:pPr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Para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iniciar a partida, dois alunos são convidados a retirar, cada um, uma imagem, a contar o número de sílabas das palavras e a compará-las quanto ao tamanho.</a:t>
            </a:r>
          </a:p>
          <a:p>
            <a:pPr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Vence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rodada quem tem, em mãos, a imagem que representa a palavra maior.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1888298"/>
            <a:ext cx="3358478" cy="308140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25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764E3F6-59F1-44FF-9EF2-8EF0BCA3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F1CE84-BC06-4E42-A5D4-7B92E327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43C7B8-BD05-4C16-9FC9-6B5C5BA3A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B9B529-EAD6-442A-92A1-6A496B932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419FA5-A1B5-487F-92D4-03983819F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sistematizar as habilidades desenvolvidas no jogo, cada aluno poderá receber os nomes das imagens exploradas separadas em sílabas. 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 modo, as crianças que estão no nível pré-silábico de escrita podem organizar as palavras a partir da percepção do som mais saliente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cada sílaba.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31DAA13-628D-445A-9687-8FF3E2597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87091" y="1749761"/>
            <a:ext cx="3358478" cy="33584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101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>
                <a:latin typeface="Arial" panose="020B0604020202020204" pitchFamily="34" charset="0"/>
                <a:cs typeface="Arial" panose="020B0604020202020204" pitchFamily="34" charset="0"/>
              </a:rPr>
              <a:t>Roleta do alfabeto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102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3D97C241-A8A5-49C1-B95A-7AEFFEBE1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2240836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2070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00FF9E7-8E46-4DC0-93DA-60BE0E460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56701A1-F27E-4182-9578-B57ACF9D3C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BC19C67-025A-4A22-BDB0-4CE8FD806F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913264-54ED-4FC1-AD22-DAD435060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jogar: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6B0E65-BA50-47AD-B2B4-9FEB58F4B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aluno recebe uma cartela com imagens referentes ao livro “Maneco Caneco Chapéu de Funil”. 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professora gira a seta da roleta, e as crianças identificam a letra a partir da qual devem buscar imagens cujos nomes têm aquela inicial. 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a letra sorteada não contemple as imagens selecionadas para este jogo, a professora poderá instigar os alunos a pensarem que palavras iniciam com essa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letra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t="1282" r="4" b="1805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t="9879" r="4" b="4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738175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103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6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Pare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104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D2CA2932-E26F-45A2-A9D8-929218E68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2992029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776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jogar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105</a:t>
            </a:fld>
            <a:endParaRPr lang="en-US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B846C107-80C8-451A-95E4-D9D6684FD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47396693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41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xmlns="" id="{A1698906-F123-49CB-B633-247AC4870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xmlns="" id="{12AFB628-1D2A-4F5A-8E9E-2C8E917B5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xmlns="" id="{5D86D9DA-31E3-48ED-9F77-2D8B649BD4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xmlns="" id="{04C6B320-AA89-4C19-89F7-71D46B26B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xmlns="" id="{4AC1383A-2DFB-422E-8FB2-1CABD96DD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Porém, no meio dessas palavras, haverá uma placa em que está escrito “PARE”.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Quando a criança retirar essa cartela, a professora poderá lançar um desafio, conforme o perfil da turma e os conhecimentos do aluno em questão, como por exemplo: escrever no quadro o nome de um colega, imitar o som de um animal que inicie com a letra “L”, dizer uma palavra que rime com “golfinho”, entre outros.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45EE119-0AC6-45BA-AE5E-A86AFE1C7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1388624"/>
            <a:ext cx="4178419" cy="40739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106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1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764E3F6-59F1-44FF-9EF2-8EF0BCA3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F1CE84-BC06-4E42-A5D4-7B92E327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43C7B8-BD05-4C16-9FC9-6B5C5BA3A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B9B529-EAD6-442A-92A1-6A496B932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0419FA5-A1B5-487F-92D4-03983819F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Os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livros citados nos jogos pedagógicos são sugestões, podendo ser substituídos por outros, aproveitando a dinâmica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sugerida.</a:t>
            </a:r>
          </a:p>
          <a:p>
            <a:pPr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Lembre-se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 preciso haver um planejamento relacionado as atividades propostas, para que haja aprendizado significativo durante a realização dos jogos.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91" y="2098203"/>
            <a:ext cx="3358478" cy="266159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107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48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10649831" cy="4211072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MALUF, A. C. M.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Brincar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prazer e aprendizagem. Petrópolis: Vozes, 2003. 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GRASSI, T. M.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Oficinas </a:t>
            </a:r>
            <a:r>
              <a:rPr lang="pt-BR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psicopedagógicas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Curitiba: </a:t>
            </a:r>
            <a:r>
              <a:rPr lang="pt-BR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Ibpex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2008. 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PIAGET, J.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construção do real na criança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Rio de Janeiro: Zahar, 1970. 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MALUF, A. C. M.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Brincar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prazer e aprendizagem. Petrópolis: Vozes, 2003. 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OLIVEIRA, V. B. de.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 de regras e a resolução de problemas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Petrópolis: Vozes, 2004. 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CUNHA, </a:t>
            </a:r>
            <a:r>
              <a:rPr lang="pt-BR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Nylse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Helena Silva.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Brinquedo, linguagem e alfabetização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Petrópolis/RJ:</a:t>
            </a:r>
          </a:p>
          <a:p>
            <a:pPr marL="0" indent="0" algn="just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Vozes, 2004.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OLIVEIRA, </a:t>
            </a:r>
            <a:r>
              <a:rPr lang="pt-BR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Zilma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Moraes Ramos de. </a:t>
            </a:r>
            <a:r>
              <a:rPr lang="pt-B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S. Vygotsky: </a:t>
            </a: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algumas ideias sobre desenvolvimento e jogo infantil. São Paulo: FDE, 1994, p. 43-46.</a:t>
            </a:r>
          </a:p>
          <a:p>
            <a:pPr algn="just"/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didáticos no ciclo da alfabetização PNAIC UFRGS.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006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248" y="651641"/>
            <a:ext cx="10121461" cy="1261242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Maluf (2003, p. 18) menciona que o ato de brincar é uma necessidade interior do ser humano e, portanto, inerente ao processo de desenvolvimento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2248" y="2133600"/>
            <a:ext cx="10741573" cy="3933958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Observamos na criança o impulso para explorar, experimentar, desde muito cedo.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apresentamos a uma criança um brinquedo, a primeira ação que observamos é a exploração, considerando suas possibilidades psicomotoras, sua faixa etária e interesse.</a:t>
            </a:r>
          </a:p>
          <a:p>
            <a:pPr algn="just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67558"/>
            <a:ext cx="1740769" cy="742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925" y="3591796"/>
            <a:ext cx="3766257" cy="3694604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02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8828" y="2336873"/>
            <a:ext cx="8009488" cy="359931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Utilizando seu corpo ela vai pegar, jogar, chutar, amassar, cheirar, morder.</a:t>
            </a:r>
          </a:p>
          <a:p>
            <a:pPr marL="0" indent="0" algn="just">
              <a:buNone/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interage com o objeto de brincar até conhecê-lo bem, o que é, para que serve, quais são suas características e possibilidades de utilização, e, na medida em que o domina, cria novas possibilidades de uso, inventa brincadeiras, movimenta seu corpo e testa suas capacidades físicas e psicológicas.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547" y="5936189"/>
            <a:ext cx="1740769" cy="7426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962" y="2336873"/>
            <a:ext cx="4286678" cy="321259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48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24" y="609600"/>
            <a:ext cx="10247585" cy="1224566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Para Grassi (2008, p. 38), o brincar é (...) uma atividade livre e espontânea que facilita o desenvolvimento físico, cognitivo e psicológico”, além de estimular o desenvolvimento intelectual.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547" y="5936189"/>
            <a:ext cx="1740769" cy="7426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11" y="3089120"/>
            <a:ext cx="3768880" cy="3768880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45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8364" y="2168232"/>
            <a:ext cx="5058325" cy="3899322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5058326" cy="3599317"/>
          </a:xfrm>
        </p:spPr>
        <p:txBody>
          <a:bodyPr>
            <a:normAutofit/>
          </a:bodyPr>
          <a:lstStyle/>
          <a:p>
            <a:pPr algn="just"/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rotina diária da criança, marcada por um ciclo de necessidades biológicas repetitivas (comer, dormir, eliminar), por ordens e organização determinadas por adultos, pela resolução de problemas cotidianos, o brincar abre a possibilidade de transcender esses aspectos, pois permite a criança experimentar o novo, descobrir o mundo ao seu redor, explorar os espaços e os objetos, imaginar e inventar, fazer e refazer, expressar sentimentos e pensamentos, relacionar-se com liberdade e espontaneidade, testando seus limites e possibilidades.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0" y="6067554"/>
            <a:ext cx="1740769" cy="742676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54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brinquedo: Suporte para o brincar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90593" y="2336873"/>
            <a:ext cx="5465379" cy="331769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ação de brincar, a criança necessita de um suporte.</a:t>
            </a:r>
          </a:p>
          <a:p>
            <a:pPr algn="just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Kishimoto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(2003, p. 7) (...) é quem denomina o brinquedo como suporte para a brincadeira. É o elemento principal e que provoca a ação de brincar, estimulando todas as atividades presentes na brincadeira.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67558"/>
            <a:ext cx="1740769" cy="7426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12" y="2118454"/>
            <a:ext cx="4305597" cy="4305597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6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630621"/>
            <a:ext cx="10294181" cy="1208689"/>
          </a:xfrm>
        </p:spPr>
        <p:txBody>
          <a:bodyPr>
            <a:noAutofit/>
          </a:bodyPr>
          <a:lstStyle/>
          <a:p>
            <a:pPr algn="just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Os brinquedos são produtos culturais, históricos e sociais, retratam costumes, valores, hábitos e crenças. Representam relações sociais e econômicas.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4182" y="5925347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579" y="2007936"/>
            <a:ext cx="6915807" cy="4603334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1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414" y="893379"/>
            <a:ext cx="8954814" cy="1140483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Grassi (2008, p. 37) destaca que essas escolhas e as brincadeiras que daí se derivam possibilitam “a construção, a transmissão, a assimilação e a apropriação de valores, normas e regras, usos e costumes, história, saberes e conhecimentos”. 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286" y="2894887"/>
            <a:ext cx="6903069" cy="3963113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5925347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60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98" y="743109"/>
            <a:ext cx="10294182" cy="1455793"/>
          </a:xfrm>
        </p:spPr>
        <p:txBody>
          <a:bodyPr>
            <a:normAutofit fontScale="90000"/>
          </a:bodyPr>
          <a:lstStyle/>
          <a:p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Quando mencionamos a palavra “brinquedo”, em geral nos reportamos aos industrializados, brinquedos artesanais ou até mesmo brinquedos pedagógicos.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765" y="2302946"/>
            <a:ext cx="6116624" cy="40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9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920176" cy="3599316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podemos esquecer de objetos que a priori não tem função lúdica. 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objetos,  sem função lúdica inicial, são suportes importantes para as brincadeiras da criança, pois possibilitam um exercício de criação e uso da imaginação que os brinquedos industrializados não proporcionam.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619" y="6021608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99" y="2336873"/>
            <a:ext cx="5417942" cy="305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4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103" y="753228"/>
            <a:ext cx="10189079" cy="108093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Apresentação: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0207" y="2081048"/>
            <a:ext cx="11445765" cy="459781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curso é uma introdução sobre “A ludicidade e a aprendizagem”.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 como objetivo, apresentar a ludicidade através do ato de brincar, como essencial para o desenvolvimento humano e para sua aprendizagem.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curso foi configurado em slides, no aplicativo Power Point, dando maior interatividade ao conteúdo oferecido. Apresenta-se estruturado em 4 unidades: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Unidade1: O papel da brincadeira no desenvolvimento humano, trata da importância do brincar, propondo atividades planejadas e mediadas.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Unidade 2: Piaget e os jogos, trata da classificação dos jogos de acordo com Jean Piaget, segundo o desenvolvimento humano.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3: Brincar para aprender ou aprender para brincar, trata da importância do adulto no processo do brincar, não somente observando, mas também participando.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4: Construção de jogos para o processo de alfabetização, trata da importância dos jogos para o desenvolvimento da alfabetização.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Após o término do curso, você deverá realizar a avaliação. A avaliação servirá para você confirmar o conhecimento adquirido durante o curso e, também para a emissão do certificado de </a:t>
            </a:r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h</a:t>
            </a: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curso!</a:t>
            </a:r>
          </a:p>
          <a:p>
            <a:pPr marL="0" indent="0" algn="r">
              <a:buNone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Esp. Daniela </a:t>
            </a:r>
            <a:r>
              <a:rPr lang="pt-BR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Porath</a:t>
            </a: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Nascimento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5936189"/>
            <a:ext cx="1740769" cy="742676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43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04192"/>
            <a:ext cx="10468303" cy="1187670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A criança pode se interessar por esses objetos e entreter-se com eles por longo espaço de tempo, testando e esgotando suas possibilidades de utilização. Ela pode repetir ações e descartá-los quando não forem mais desafiantes ou desconhecidos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248" y="2064544"/>
            <a:ext cx="7357242" cy="4414345"/>
          </a:xfrm>
          <a:prstGeom prst="rect">
            <a:avLst/>
          </a:prstGeom>
        </p:spPr>
      </p:pic>
      <p:pic>
        <p:nvPicPr>
          <p:cNvPr id="10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2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714703"/>
            <a:ext cx="10294182" cy="1119463"/>
          </a:xfrm>
        </p:spPr>
        <p:txBody>
          <a:bodyPr>
            <a:normAutofit fontScale="90000"/>
          </a:bodyPr>
          <a:lstStyle/>
          <a:p>
            <a:pPr algn="just"/>
            <a:r>
              <a:rPr lang="pt-BR" dirty="0"/>
              <a:t>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scolher os brinquedos ou objetos que servirão de suporte para a ação de brincar é uma tarefa que exige responsabilidade e sensibilidade.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94233" y="2336872"/>
            <a:ext cx="6285187" cy="4011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Dentre esses critérios destacamos: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Segurança;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Faixa etária;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Nível de desenvolvimento;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Interesse;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Capacidades psicomotoras e perceptuais;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Objetivos.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1" y="4553358"/>
            <a:ext cx="2288141" cy="2304642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1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Vamos refletir.....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os critérios que você utiliza quando compra um brinquedo para seus filhos, sobrinhos, alunos? </a:t>
            </a:r>
          </a:p>
          <a:p>
            <a:pPr algn="just"/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fez um planejamento para as atividades lúdicas que desenvolveu com seus alunos?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488" y="2336873"/>
            <a:ext cx="1369587" cy="2338553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31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Como a criança brinca?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4083" y="3450970"/>
            <a:ext cx="10210099" cy="3599316"/>
          </a:xfrm>
        </p:spPr>
        <p:txBody>
          <a:bodyPr>
            <a:normAutofit fontScale="25000" lnSpcReduction="20000"/>
          </a:bodyPr>
          <a:lstStyle/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algn="just"/>
            <a:endParaRPr lang="pt-BR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Maluf (2003, p. 71-75), a criança brinca de maneiras diferentes ao longo de seu processo de desenvolvimento.</a:t>
            </a:r>
          </a:p>
          <a:p>
            <a:pPr algn="just"/>
            <a:endParaRPr lang="pt-BR" sz="32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12" y="1834166"/>
            <a:ext cx="3501024" cy="3501024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58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Brincadeiras solitárias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5185" y="2336873"/>
            <a:ext cx="573360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 em que a criança, mesmo que esteja compartilhando o espaço com outras, não interage  e marcadas pela exploração do objeto de brincar.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Permanece manipulando e explorando o brinquedo, às vezes em silêncio, às vezes emitindo sons ou conversando sozinha, sem notar a presença do outro.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21" y="2336872"/>
            <a:ext cx="5444359" cy="4242603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54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Brincadeira em grupo sem interação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5652" y="2522484"/>
            <a:ext cx="5181599" cy="25645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 já percebe a presença do outro, observa os brinquedos e brincadeiras, inclusive pode observar o colega brincando, às vezes querer pegar o brinquedo do colega, o que pode ocasionar conflitos.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pic>
        <p:nvPicPr>
          <p:cNvPr id="1028" name="Picture 4" descr="Aquisição da fala: o papel da interação com outras criança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4734" y="2070185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23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Brincadeira em grupo com interação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06815" y="2336873"/>
            <a:ext cx="6032938" cy="304442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Há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aproximação entre as crianças para brincar. </a:t>
            </a:r>
          </a:p>
          <a:p>
            <a:pPr algn="just"/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Começam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brincar juntas, imitando umas às outras, estabelecendo interações, conversando sobre a brincadeira ou não.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" y="2007476"/>
            <a:ext cx="5717628" cy="4691053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12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Brincadeira cooperativa</a:t>
            </a:r>
          </a:p>
        </p:txBody>
      </p:sp>
      <p:pic>
        <p:nvPicPr>
          <p:cNvPr id="6" name="Espaço Reservado para Conteúdo 5" descr="A importância do brincar para o desenvolvimento infantil ..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676" y="2147613"/>
            <a:ext cx="5612430" cy="37276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336331" y="2672620"/>
            <a:ext cx="5612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As brincadeiras passam a ser cooperativas. </a:t>
            </a:r>
          </a:p>
          <a:p>
            <a:pPr algn="just"/>
            <a:endParaRPr lang="pt-B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As crianças demonstram interesse pelos mesmos brinquedos e brincadeiras, formando grupos. </a:t>
            </a:r>
          </a:p>
          <a:p>
            <a:pPr algn="just"/>
            <a:endParaRPr lang="pt-B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Neles, cada um tem seu papel e brincam juntos de modo a alcançar um objetivo comum. </a:t>
            </a:r>
            <a:endParaRPr lang="pt-BR" sz="2400" dirty="0"/>
          </a:p>
        </p:txBody>
      </p:sp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99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importância do mediador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145" y="2336873"/>
            <a:ext cx="10147037" cy="17621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 comportamentos foram observados e demonstram como as crianças brincam de formas variadas e o quanto é importante o mediador acompanhar e observar o que acontece.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477" y="3710152"/>
            <a:ext cx="6201102" cy="2723492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458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93930" y="2070539"/>
            <a:ext cx="7903779" cy="31951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adulto, enquanto mediador, é aquele que acompanha a ação de brincar das crianças, selecionando os materiais, propondo as atividades, organizando os espaços, definindo o tempo, criando espaços psicológicos, intervindo quando necessário, observando, acompanhando, possibilitando interações e aprendizagens.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70" y="4144084"/>
            <a:ext cx="2536156" cy="2554445"/>
          </a:xfrm>
          <a:prstGeom prst="rect">
            <a:avLst/>
          </a:prstGeom>
        </p:spPr>
      </p:pic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4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Unidade 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572" y="2336873"/>
            <a:ext cx="11361683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5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papel da brincadeira no desenvolvimento infantil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016638" y="1415115"/>
            <a:ext cx="837234" cy="54073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53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Brincadeira é coisa séria!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631162"/>
            <a:ext cx="6632028" cy="3065444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Brincar é atividade séria e importante para o desenvolvimento da criança e, como tal, requer organização e planejamento.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Além de permitir sua inserção social e cultural, as brincadeiras e os objetos de brincar são representantes do tempo histórico, da sociedade e da cultura de que fazemos parte.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365" y="2116009"/>
            <a:ext cx="4056993" cy="3454474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184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97" y="753228"/>
            <a:ext cx="10094485" cy="1080938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Assista ao vídeo para ampliar seu conhecimento: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Brincar ajuda no desenvolvimento. O que fazer?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34195" y="3597031"/>
            <a:ext cx="6159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https://www.youtube.com/watch?v=JA59pV8EePM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558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Unidade 2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e os jogos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27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concepção de Piaget sobre os jogos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02916" y="2795393"/>
            <a:ext cx="5479484" cy="30234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 Piaget, psicólogo suíço, tem uma visão interacionista do processo de desenvolvimento humano. </a:t>
            </a:r>
          </a:p>
          <a:p>
            <a:pPr marL="0" indent="0" algn="just">
              <a:buNone/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 a inteligência como uma construção e ressalta o papel do jogo nessa construção.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973" y="5969057"/>
            <a:ext cx="1709822" cy="729472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31" y="2701462"/>
            <a:ext cx="3979145" cy="31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Desenvolvimento e conhecimento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o autor, o processo de desenvolvimento acontece em estágios caracterizados por diferentes maneiras de pensar, compreender o mundo e agir sobre os objetos do conhecimento.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Imagem 7" descr="Os estágios de desenvolvimento das crianças - Espelho Meu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6" t="3439" b="3945"/>
          <a:stretch/>
        </p:blipFill>
        <p:spPr bwMode="auto">
          <a:xfrm>
            <a:off x="2858986" y="3524250"/>
            <a:ext cx="5256530" cy="3333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315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53227"/>
            <a:ext cx="10294182" cy="1308649"/>
          </a:xfrm>
        </p:spPr>
        <p:txBody>
          <a:bodyPr>
            <a:normAutofit fontScale="90000"/>
          </a:bodyPr>
          <a:lstStyle/>
          <a:p>
            <a:r>
              <a:rPr lang="pt-BR" sz="3100" dirty="0">
                <a:latin typeface="Arial" panose="020B0604020202020204" pitchFamily="34" charset="0"/>
                <a:cs typeface="Arial" panose="020B0604020202020204" pitchFamily="34" charset="0"/>
              </a:rPr>
              <a:t>Piaget mostra que por meio do jogo a criança se desenvolve e aprende: orienta seu pensamento buscando satisfazer suas necessidades afetivas e intelectivas. 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98" y="3111062"/>
            <a:ext cx="8604463" cy="3746938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55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Estágios de desenvolvimento, segundo Piaget: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41112" y="2679085"/>
            <a:ext cx="7350888" cy="24699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estágios do desenvolvimento para o autor são denominados de sensório-motor; pré-operatório e operatório concreto e formal, predominando em cada um deles um tipo de jogo.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7" y="3271131"/>
            <a:ext cx="5401524" cy="2712955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01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817" y="753228"/>
            <a:ext cx="10124365" cy="1080938"/>
          </a:xfrm>
        </p:spPr>
        <p:txBody>
          <a:bodyPr>
            <a:normAutofit/>
          </a:bodyPr>
          <a:lstStyle/>
          <a:p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Assista ao vídeo para ampliar seu conhecimento: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Piaget- Estágios de Desenvolvimento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tângulo 5"/>
          <p:cNvSpPr/>
          <p:nvPr/>
        </p:nvSpPr>
        <p:spPr>
          <a:xfrm>
            <a:off x="3359738" y="3244334"/>
            <a:ext cx="547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hlinkClick r:id="rId2"/>
              </a:rPr>
              <a:t>https://www.youtube.com/watch?v=CRokAZi_RWM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95180"/>
            <a:ext cx="1709822" cy="72947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97" y="753228"/>
            <a:ext cx="10094485" cy="108093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Classificação dos jogos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203955" cy="2844727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Piaget apresenta, então, uma classificação dos jogos, considerando o estágio em que aparecem e predominam, bem como as características de pensamento: o exercício, o símbolo e a regra.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95180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322" y="3828831"/>
            <a:ext cx="4543754" cy="30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4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1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  <a:solidFill>
            <a:schemeClr val="tx1"/>
          </a:solidFill>
        </p:grpSpPr>
        <p:sp useBgFill="1">
          <p:nvSpPr>
            <p:cNvPr id="21" name="Rectangle 12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grpFill/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7984" r="22233" b="-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Jogo de exercício psicomotor</a:t>
            </a: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681290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Este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jogo caracteriza-se pela predominância dos exercícios psicomotores diretamente relacionados ao processo de maturação neuropsicomotora. </a:t>
            </a:r>
          </a:p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Predominam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estágio sensório-motor, que vai do nascimento até por volta dos 18 a 24 meses, sendo marcados pela repetição de movimentos, exploração e experimentação. </a:t>
            </a: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Os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 de exercício psicomotor distinguem-se, segundo Piaget, em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sensório-motores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do pensamento. 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3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Brincar....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9090" y="2336873"/>
            <a:ext cx="10352689" cy="35993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brincar está presente nas discussões sobre educação e  práticas pedagógicas.</a:t>
            </a:r>
          </a:p>
          <a:p>
            <a:pPr marL="0" indent="0" algn="just">
              <a:buNone/>
            </a:pPr>
            <a:endParaRPr lang="pt-B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Fala-se muito sobre a importância do brincar na educação infantil e de seu resgate nas práticas pedagógicas no ensino fundamental.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102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ECA4E1A-2C5E-49E2-823B-BC1F71A8C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  <a:solidFill>
            <a:schemeClr val="tx1"/>
          </a:solidFill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528E3B-B630-47E2-9756-2F588A9A0D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4F9D2A0-B3E2-49C2-84E7-A922511350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grpFill/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r="4" b="8781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27166B-13E2-4554-97AE-0E9388E47D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Jogo simbólico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FDCEE2-9D46-4781-96E1-BAA9EED730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Jogo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se caracteriza pelo uso da imaginação e da simbolização, cujo predomínio vai dos dois aos seis anos, mas que pode se apresentar um pouco antes e permanecer depois dessa fase. </a:t>
            </a:r>
          </a:p>
          <a:p>
            <a:pPr algn="just"/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função do jogo simbólico é transformar o real na busca pela satisfação de necessidades e desejos. Ao brincar, o sujeito revive acontecimentos e conflitos de seu cotidiano, podendo modificá-los, atualizá-los, refazê-los e elaborá-los.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t="20139" r="1" b="27591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86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7672" y="2336873"/>
            <a:ext cx="6019472" cy="334547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função do jogo simbólico é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transformar o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na busca pela satisfação de necessidades e desejos.</a:t>
            </a:r>
          </a:p>
          <a:p>
            <a:pPr algn="just"/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Ao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brincar, o sujeito revive acontecimentos e conflitos de seu cotidiano, podendo modificá-los, atualizá-los, refazê-los e elaborá-los. 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5" y="2789813"/>
            <a:ext cx="2692907" cy="269290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5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Jogo de regras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376" y="4624551"/>
            <a:ext cx="9613861" cy="2036851"/>
          </a:xfrm>
        </p:spPr>
        <p:txBody>
          <a:bodyPr/>
          <a:lstStyle/>
          <a:p>
            <a:pPr algn="just">
              <a:buNone/>
            </a:pP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Os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 de regras aparecem na medida em que declinam os jogos simbólicos, por volta dos 6 ou 7 anos, permanecendo por toda a vida. </a:t>
            </a:r>
          </a:p>
          <a:p>
            <a:pPr algn="just">
              <a:buNone/>
            </a:pP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Esses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jogos envolvem a compreensão e o cumprimento de regras, a cooperação, além de relações e interações sociais. 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841" y="2162495"/>
            <a:ext cx="3729965" cy="2462056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63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573" y="672662"/>
            <a:ext cx="10220610" cy="1161504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jogo, seja ele de exercício, simbólico ou de regras, é atividade essencial para o desenvolvimento integral da criança.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118" y="2505601"/>
            <a:ext cx="5800723" cy="4352399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14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2855" r="22317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779282149"/>
              </p:ext>
            </p:extLst>
          </p:nvPr>
        </p:nvGraphicFramePr>
        <p:xfrm>
          <a:off x="3777672" y="2336873"/>
          <a:ext cx="6516509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1081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4190" r="22673" b="-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Diferentes tipos de jogos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tipos diferentes de jogos: de desafios, competitivos e cooperativos. 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jogos individuais, coletivos, para grupos, mas com participação individual. Jogos de mesa, tabuleiro, quadra, esportivos, pedagógicos.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272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252EB36-EB2C-4AFE-B09B-0DF8AC871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CE68524-856D-453B-9349-8E8CBC8BF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99688E6-8880-4976-A59B-AB148C7C99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5151" r="17015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D0330D-F534-4131-9807-B71B9EF12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B7ED37-7ABB-42DD-AB26-3F9028261B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0446" y="2336873"/>
            <a:ext cx="4271554" cy="231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fundamental é apresentar às crianças uma infinidade de jogos, a fim de estimular seu desenvolvimento </a:t>
            </a:r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integral, possibilitar 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aprendizagens e a expressão de sentimentos. </a:t>
            </a:r>
          </a:p>
          <a:p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7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Planejamento...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1233" y="2294832"/>
            <a:ext cx="9284676" cy="3599316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tanto se faz necessário planejar criteriosamente a atividade lúdica, observar, acompanhar e mediar as ações de jogar.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planejamento é necessário para garantir que o jogo se configure em atividade pedagógica de qualidade, possibilitando aprendizagens.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3313" r="25707"/>
          <a:stretch/>
        </p:blipFill>
        <p:spPr>
          <a:xfrm>
            <a:off x="3699642" y="4280756"/>
            <a:ext cx="3495539" cy="2522876"/>
          </a:xfrm>
          <a:prstGeom prst="rect">
            <a:avLst/>
          </a:prstGeom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2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92771" y="5720733"/>
            <a:ext cx="7935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Escolher o jogo depende de alguns critérios, entre os quais destacam-se: segurança, faixa etária, nível de desenvolvimento, interesse, capacidades psicomotoras e perceptuais e objetivos.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850" y="1995284"/>
            <a:ext cx="6190196" cy="34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89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5932" r="26855" b="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criança e o desafio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preciso desafiar a criança, despertando seu desejo para jogar. Sentimentos e emoções são mobilizados com base em jogos e se expressam, sendo elaborados. 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 de pensamento mais complexas são construídas, o que faz dos jogos recursos pedagógicos e psicopedagógicos fundamentais.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0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269197999"/>
              </p:ext>
            </p:extLst>
          </p:nvPr>
        </p:nvGraphicFramePr>
        <p:xfrm>
          <a:off x="401625" y="2096086"/>
          <a:ext cx="9892557" cy="4638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44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/>
              <a:t>Unidade 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Aprender brincando ou brincar para aprender?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42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brincar e o aprender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03643" y="2442967"/>
            <a:ext cx="5583219" cy="333388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brincar e a escola nunca estiveram em plena concordância. 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pedagogos, de Platão a Schiller e de Comenius a Rousseau, o jogo ou brinquedo é o método mais eficiente de aprendizagem para criança.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Porém, existe diferença entre aprender brincando e brincar para aprender.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9469">
            <a:off x="7278027" y="2181134"/>
            <a:ext cx="4015971" cy="3910841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68768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70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67255"/>
            <a:ext cx="10405240" cy="1150994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"Aprender e brincar são realidades que fazem parte do reino da liberdade" (</a:t>
            </a:r>
            <a:r>
              <a:rPr lang="pt-BR" sz="2700" dirty="0" err="1">
                <a:latin typeface="Arial" panose="020B0604020202020204" pitchFamily="34" charset="0"/>
                <a:cs typeface="Arial" panose="020B0604020202020204" pitchFamily="34" charset="0"/>
              </a:rPr>
              <a:t>Bousquet</a:t>
            </a: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1986, p.502). Um exercício escolar pode ser realizado como um jogo e este como tarefa escolar, perdendo seu componente lúdico.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97" y="3235287"/>
            <a:ext cx="7326150" cy="354193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16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96238" y="2967494"/>
            <a:ext cx="9613861" cy="3599316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jogo, dentro do processo educativo, deve ser mescla de repetição e surpresa, deve estimular o interesse dos participantes com a introdução de elementos inesperados, agradáveis e difíceis, aproveitando o momento para chegar com entusiasmo a esse descobrimento. </a:t>
            </a:r>
          </a:p>
          <a:p>
            <a:pPr marL="0" indent="0" algn="ctr">
              <a:buNone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o aprender brincando.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Proposta de jogos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proposta de um novo jogo a ser jogado na Escola deve começar pela observação e compreensão de quem está melhor habilitado para o jogo - a criança. </a:t>
            </a:r>
          </a:p>
          <a:p>
            <a:pPr marL="0" indent="0" algn="r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(Marcelino, 1990). 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86" y="3879323"/>
            <a:ext cx="3976687" cy="29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576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A1698906-F123-49CB-B633-247AC4870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2AFB628-1D2A-4F5A-8E9E-2C8E917B5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D86D9DA-31E3-48ED-9F77-2D8B649BD4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4C6B320-AA89-4C19-89F7-71D46B26B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Papel pedagógico do brinquedo e do jogo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AC1383A-2DFB-422E-8FB2-1CABD96DD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1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</a:t>
            </a:r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do brincar no currículo estimula o desenvolvimento físico, cognitivo, criativo, social e a linguagem da criança pequena (</a:t>
            </a:r>
            <a:r>
              <a:rPr lang="pt-BR" sz="1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Saracho</a:t>
            </a:r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1991). </a:t>
            </a:r>
          </a:p>
          <a:p>
            <a:pPr algn="just"/>
            <a:endParaRPr lang="pt-BR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sz="1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</a:t>
            </a:r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de brinquedos e brincadeiras no currículo escolar requer espaço e materiais, estímulo à interação entre as crianças e compreensão por parte dos professores das diferentes formas de brincar, relevantes para cada criança em determinado momento.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45EE119-0AC6-45BA-AE5E-A86AFE1C7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ntendo pessoa, no interior, criança, mesa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2036279"/>
            <a:ext cx="4178419" cy="27786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BF66F84-488A-4844-9842-54A44AA1B8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A5319C-B33F-4EEA-8216-44D49DADED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A223C6B-9B09-429F-8EC7-2247F6F857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A importância do professor no brincar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45D866-050C-4D40-A605-67E60B8544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56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720AC9-C70E-49B0-A839-1AF327EB74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C9BA3C9-28E4-43BD-870F-673E1775A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FD19149-7681-43E0-8504-1992ADCF4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8AA27F44-40EF-4BFC-A46F-68A10C4F3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963063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9629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7219" r="16132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sz="2300" dirty="0" err="1">
                <a:latin typeface="Arial" panose="020B0604020202020204" pitchFamily="34" charset="0"/>
                <a:cs typeface="Arial" panose="020B0604020202020204" pitchFamily="34" charset="0"/>
              </a:rPr>
              <a:t>Saracho</a:t>
            </a:r>
            <a:r>
              <a:rPr lang="pt-BR" sz="2300" dirty="0">
                <a:latin typeface="Arial" panose="020B0604020202020204" pitchFamily="34" charset="0"/>
                <a:cs typeface="Arial" panose="020B0604020202020204" pitchFamily="34" charset="0"/>
              </a:rPr>
              <a:t> (1991) aponta dois tipos de intervenção no brincar das crianças: participativo e dirigido.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Participativo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a interação do professor visa a aprendizagem incidental durante o jogo: as crianças encontram um problema e o professor ajuda-as na solução; quando estimulam a criança a usar a imaginação durante o jogo, o que pode levar a criança a ser menos repetitiva, mais inventiva ou a elaborar temas.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57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2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>
                <a:latin typeface="Arial" panose="020B0604020202020204" pitchFamily="34" charset="0"/>
                <a:cs typeface="Arial" panose="020B0604020202020204" pitchFamily="34" charset="0"/>
              </a:rPr>
              <a:t>Brincadeira dirigida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186E82D7-CE89-4A84-8287-D9F08EBB6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0757286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853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dirty="0">
                <a:latin typeface="Arial" pitchFamily="34" charset="0"/>
                <a:cs typeface="Arial" pitchFamily="34" charset="0"/>
              </a:rPr>
              <a:t>Intervenção do professor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59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85640CD1-CD72-4E57-9A86-92FDFF9E8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2288275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24464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5821" y="753228"/>
            <a:ext cx="9968361" cy="991489"/>
          </a:xfrm>
        </p:spPr>
        <p:txBody>
          <a:bodyPr/>
          <a:lstStyle/>
          <a:p>
            <a:pPr algn="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Brincar é importante?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63310" y="2315852"/>
            <a:ext cx="8429297" cy="33702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Embora haja o reconhecimento do brincar como uma atividade importante para o desenvolvimento humano, cuja presença no contexto escolar é valorizada, ainda há uma visão do brincar como atividade distrativa e improvisada. </a:t>
            </a:r>
          </a:p>
          <a:p>
            <a:pPr algn="just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3851"/>
            <a:ext cx="3625672" cy="3114149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95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9" r="-1" b="17865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Ensinando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professores</a:t>
            </a:r>
            <a:r>
              <a:rPr lang="en-US" dirty="0">
                <a:latin typeface="Arial" pitchFamily="34" charset="0"/>
                <a:cs typeface="Arial" pitchFamily="34" charset="0"/>
              </a:rPr>
              <a:t> 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brincar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80321" y="2336873"/>
            <a:ext cx="642321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estamos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convencidos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que 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brincar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facilita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aprendizagem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é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preciso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que 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docente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goste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brincar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Professores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saibam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brincar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são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indispensáveis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êxito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empreendimento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necessidade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mudança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 que se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atitude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do professor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frente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à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situação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ensino-aprendizagem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60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292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professores não estão ainda convencidos de que os jogos são fator de ativação e estruturação das relações humanas, contribuindo para o estabelecimento da comunicação dos alunos entre si e com os professores.</a:t>
            </a:r>
          </a:p>
          <a:p>
            <a:pPr marL="0" indent="0" algn="just">
              <a:buNone/>
            </a:pPr>
            <a:r>
              <a:rPr lang="pt-BR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brincar, exigindo atividade pessoal, permite uma prospecção para o futuro, convidando a criança a explorar todas as suas possibilidades e não somente as propostas pelos adultos.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0288" r="4128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6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A relação do adulto no brincar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62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8FF35ED0-93B9-4914-B41E-55845AF3C1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85767641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3331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Brincar para aprender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F0F0EE29-109E-4CA9-87EA-6B03EA20E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11466431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138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Assista ao vídeo para ampliar seu conhecimento: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Como a brincadeira pode estimular a criança na primeira infância</a:t>
            </a:r>
          </a:p>
          <a:p>
            <a:pPr>
              <a:buNone/>
            </a:pPr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2235345" y="3401089"/>
            <a:ext cx="5369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2"/>
              </a:rPr>
              <a:t>https://www.youtube.com/watch?v=L0G__IuFC90</a:t>
            </a:r>
            <a:endParaRPr lang="pt-BR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672662"/>
            <a:ext cx="9764111" cy="1208691"/>
          </a:xfrm>
        </p:spPr>
        <p:txBody>
          <a:bodyPr>
            <a:norm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brincadeira para a criança é necessária por sua contribuição ao desenvolvimento da habilidade de aprender a pensar. Para adquirir essas compreensões a criança necessita de grande variedade de experiências repetidas e concretas</a:t>
            </a:r>
            <a:r>
              <a:rPr lang="pt-BR" sz="2000" dirty="0"/>
              <a:t>. </a:t>
            </a:r>
            <a:br>
              <a:rPr lang="pt-BR" sz="2000" dirty="0"/>
            </a:br>
            <a:endParaRPr lang="pt-BR" sz="20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662" y="2123859"/>
            <a:ext cx="6676634" cy="4466127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34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9C2B48-3899-4B1D-B526-C35DFD16B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A89A43D-53DA-411B-94AD-DEEF9B654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844A84-2EA4-4FF5-83FD-E14C9E8D7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A23D1B2-B408-4913-9A1D-051C9DB38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189E329-C38B-4230-A181-B6B8BB9E1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D77D54DE-D35C-41CF-B0BE-209030A71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E412D-E43A-40F7-9D40-9A608E43CD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F1DCE60-EE3E-40AD-A094-D46BBD7D9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FD92A14-1D99-4216-ACAD-12048C4DF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5AB53B8-E9E6-4D13-AEB2-716CF5D06C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200" dirty="0">
                <a:latin typeface="Arial" pitchFamily="34" charset="0"/>
                <a:cs typeface="Arial" pitchFamily="34" charset="0"/>
              </a:rPr>
              <a:t>Para Piaget (1975), a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criança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aprende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compreende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e se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comporta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intelectualmente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através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intensas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interações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com o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seu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ambiente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de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acordo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com o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seu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estágio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desenvolvimento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286" y="640080"/>
            <a:ext cx="596560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400"/>
              <a:pPr defTabSz="914400">
                <a:spcAft>
                  <a:spcPts val="600"/>
                </a:spcAft>
              </a:pPr>
              <a:t>66</a:t>
            </a:fld>
            <a:endParaRPr lang="en-US" sz="1400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67</a:t>
            </a:fld>
            <a:endParaRPr lang="en-US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graphicFrame>
        <p:nvGraphicFramePr>
          <p:cNvPr id="8" name="Espaço Reservado para Conteúdo 2">
            <a:extLst>
              <a:ext uri="{FF2B5EF4-FFF2-40B4-BE49-F238E27FC236}">
                <a16:creationId xmlns:a16="http://schemas.microsoft.com/office/drawing/2014/main" xmlns="" id="{B02F36DC-D32F-4639-A0E8-2CF0CE75B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14327664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90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xmlns="" id="{D252EB36-EB2C-4AFE-B09B-0DF8AC871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CE68524-856D-453B-9349-8E8CBC8BFC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xmlns="" id="{899688E6-8880-4976-A59B-AB148C7C99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2302" r="2105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xmlns="" id="{B8D0330D-F534-4131-9807-B71B9EF12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t-BR" sz="3200">
                <a:latin typeface="Arial" panose="020B0604020202020204" pitchFamily="34" charset="0"/>
                <a:cs typeface="Arial" panose="020B0604020202020204" pitchFamily="34" charset="0"/>
              </a:rPr>
              <a:t>Comportamento infantil</a:t>
            </a: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xmlns="" id="{18B7ED37-7ABB-42DD-AB26-3F9028261B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o comportamento da criança pode ser estudado por meio de suas atividades lúdicas que, se fossem encaradas seriamente pelos adultos, poderiam resolver muitos dos problemas afetivo sociais e de aprendizagem. </a:t>
            </a:r>
          </a:p>
          <a:p>
            <a:pPr algn="just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68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0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 descr="Uma imagem contendo criança, pessoa, no interior, mesa&#10;&#10;Descrição gerada automaticamente"/>
          <p:cNvPicPr>
            <a:picLocks noChangeAspect="1"/>
          </p:cNvPicPr>
          <p:nvPr/>
        </p:nvPicPr>
        <p:blipFill rotWithShape="1">
          <a:blip r:embed="rId3"/>
          <a:srcRect l="20548" r="41884" b="-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Brincar com significado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brincar as crianças dão significado as suas vidas. As pesquisas podem ajudar os adultos a entender os significados que as crianças dão a suas experiências e, a facilitar o brincar. 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professores, as pesquisas sobre o brincar possibilitam organizar e observar o brincar das crianças.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69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6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Assista ao vídeo para ampliar o conhecimento: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Brincar é importante no desenvolvimento infantil?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587396" y="3244334"/>
            <a:ext cx="5017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2"/>
              </a:rPr>
              <a:t>https://www.youtube.com/watch?v=tpnjaLLys-w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Observar é importante...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/>
              <a:pPr>
                <a:spcAft>
                  <a:spcPts val="600"/>
                </a:spcAft>
              </a:pPr>
              <a:t>70</a:t>
            </a:fld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2946" y="2421932"/>
            <a:ext cx="651650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Devemos estar cientes de que, brincando a criança está aprendendo sobre o mundo, porém, os professores necessitam observar as crianças que brincam para perceber o tipo de estratégias que poderiam facilitar a aprendizagem. 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23667" r="17221" b="4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2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Importância da intervenção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 claro, que atividades de brincar e aprendizagem estão inter-relacionadas e que certos tipos de aprendizagem são facilitados por diferentes tipos de jogos e brincadeiras. 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varia é a intervenção do adulto que, dependendo da atividade, pode ser mínima ou altamente estruturada. </a:t>
            </a:r>
          </a:p>
        </p:txBody>
      </p:sp>
      <p:pic>
        <p:nvPicPr>
          <p:cNvPr id="5" name="Imagem 4" descr="Uma imagem contendo texto&#10;&#10;Descrição gerada automaticamente"/>
          <p:cNvPicPr>
            <a:picLocks noChangeAspect="1"/>
          </p:cNvPicPr>
          <p:nvPr/>
        </p:nvPicPr>
        <p:blipFill rotWithShape="1">
          <a:blip r:embed="rId2"/>
          <a:srcRect l="28021" r="2012" b="-4"/>
          <a:stretch/>
        </p:blipFill>
        <p:spPr>
          <a:xfrm>
            <a:off x="794325" y="2336872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74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0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" name="Rectangle 11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1096" r="10919" b="-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pPr algn="just"/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A importância de brincar na educação infantil está expressa por lei incluída no “Referencial Curricular de Educação Infantil” (MEC/SEF/DPE, 1998), publicação nacional do MEC.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brincar é uma atividade espontânea e difere do jogo, pois este possui regras e limites, por isso a proposta de utilização destes recursos, deve estar de acordo com a faixa etária abordada na ocasião (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Friedmann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2004,1994).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72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1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Assista ao vídeo para ampliar seu conhecimento: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Direito fundamental a brincadeira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98979" y="3244334"/>
            <a:ext cx="539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3"/>
              </a:rPr>
              <a:t>https://www.youtube.com/watch?v=nhe7K8x_cu4</a:t>
            </a:r>
            <a:endParaRPr lang="pt-B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Ponto negativo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56203" cy="35993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ponto negativo em utilização de jogos e brincadeiras, como suporte pedagógico no aprendizado de conteúdos específicos, é que em parte dos casos o professor não tem a visão de que, com o lúdico, a criança aprende tão bem ou até melhor do que qualquer atividade tradicional limitada a livros e cadernos.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fato de estar numa brincadeira não representa um momento de lazer, e sim uma forma alternativa de aprender.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47747"/>
            <a:ext cx="1709822" cy="7294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383">
            <a:off x="7692335" y="2679716"/>
            <a:ext cx="3550421" cy="2573345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3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Unidade 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de jogos para o processo de alfabetização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95180"/>
            <a:ext cx="1709822" cy="729472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17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0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" name="Rectangle 11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6906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Valorização do brincar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muito importante valorizar o momento da brincadeira da criança, pode-se notar, ao longo da história da educação, que muitos pesquisadores e estudiosos passaram a se importar com o ato da brincadeira, e, então, começaram a observar a sua evolução. 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76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6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Brincadeira como aquisição de conhecimento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77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755788C3-0ECA-4991-92FA-A08715715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19895151"/>
              </p:ext>
            </p:extLst>
          </p:nvPr>
        </p:nvGraphicFramePr>
        <p:xfrm>
          <a:off x="5284787" y="639763"/>
          <a:ext cx="6447667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6800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mundo do brinquedo e dos jogos, no qual a criança aprende a ditar as regras, a brincadeira não é uma atividade inata, mas sim uma atividade social e humana que supõe contextos sociais, a partir dos quais o aprendiz comanda uma nova realidade e estabelece suas normas.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403" y="3972910"/>
            <a:ext cx="4105032" cy="28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46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662152"/>
            <a:ext cx="10294181" cy="1172014"/>
          </a:xfrm>
        </p:spPr>
        <p:txBody>
          <a:bodyPr>
            <a:norm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Na maioria das vezes, o ser humano conhece o “brincar” por incentivo de um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adulto, que lhe ensina e passa sua experiência e, de forma despercebida, ele vai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recebendo toda a sua formação social.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6748" y="2704736"/>
            <a:ext cx="9613861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Vygotsky, no processo de desenvolvimento, a criança começa usando as mesmas formas de comportamento que outras pessoas inicialmente usaram em relação a ela.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 ocorre porque, desde os primeiros dias de vida, as atividades da criança adquirem um significado próprio num sistema de comportamento social, refratadas através de seu ambiente humano, que a auxilia a atender seus objetivos. </a:t>
            </a:r>
          </a:p>
          <a:p>
            <a:pPr marL="0" indent="0" algn="r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(OLIVEIRA, 1994)</a:t>
            </a: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628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dirty="0">
                <a:latin typeface="Arial" panose="020B0604020202020204" pitchFamily="34" charset="0"/>
                <a:cs typeface="Arial" panose="020B0604020202020204" pitchFamily="34" charset="0"/>
              </a:rPr>
              <a:t>Vamos refletir.....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você, o que acha? 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brincar é importante para o desenvolvimento infantil? 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Qualquer material pode servir como brinquedo? Qual o papel do adulto nas brincadeiras? 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coisas mais importantes a se fazer, numa sala de aula de educação infantil do que brincar?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5936189"/>
            <a:ext cx="1740769" cy="7426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020" y="647322"/>
            <a:ext cx="683789" cy="1303794"/>
          </a:xfrm>
          <a:prstGeom prst="rect">
            <a:avLst/>
          </a:prstGeom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614924" y="860327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77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9075" r="20053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escola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 faz com que seus atos sejam semelhantes aos daqueles que estiveram ao seu redor. O brinquedo consegue fazer interação entre o mundo do adulto no qual está sendo incluído.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escola é primordial quando envolve atividades lúdicas no processo de ensino, pois atribui outros valores às brincadeiras, mostra outros caminhos e outras possibilidades de “pensar” sobre o brinquedo. 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1171" r="25286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Aprendizagem significativa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brincadeira, em seu todo, é um período de aprendizagem significativa para a criança, independente de onde ocorra. </a:t>
            </a: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escola, mais precisamente nos Anos Iniciais, o trabalho com o lúdico pode ser feito de forma a reconhecer as questões da infância, despertando interesses, e como tentativa de estudar os assuntos de modo mais agradável.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81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9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>
            <a:extLst>
              <a:ext uri="{FF2B5EF4-FFF2-40B4-BE49-F238E27FC236}">
                <a16:creationId xmlns:a16="http://schemas.microsoft.com/office/drawing/2014/main" xmlns="" id="{F6BCB397-4790-4766-82B8-F6ED3BAAB0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10">
              <a:extLst>
                <a:ext uri="{FF2B5EF4-FFF2-40B4-BE49-F238E27FC236}">
                  <a16:creationId xmlns:a16="http://schemas.microsoft.com/office/drawing/2014/main" xmlns="" id="{BDB66795-F5BA-4B6C-951C-11DBE9D24A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2C790B8-181F-443B-9B01-D67B4B94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Imagem 4" descr="Uma imagem contendo desenho, relógio&#10;&#10;Descrição gerada automaticamente"/>
          <p:cNvPicPr>
            <a:picLocks noChangeAspect="1"/>
          </p:cNvPicPr>
          <p:nvPr/>
        </p:nvPicPr>
        <p:blipFill rotWithShape="1">
          <a:blip r:embed="rId3"/>
          <a:srcRect l="21070" r="8486" b="2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xmlns="" id="{0917D5C4-7346-4128-A893-88F9031A32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15">
            <a:extLst>
              <a:ext uri="{FF2B5EF4-FFF2-40B4-BE49-F238E27FC236}">
                <a16:creationId xmlns:a16="http://schemas.microsoft.com/office/drawing/2014/main" xmlns="" id="{4EC06EAC-4D4E-4BEC-A580-543F5E0EDE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5968673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 meio da brincadeira, a professora pode explorar a criatividade, a valorização do movimento, a solidariedade, o desenvolvimento cultural, a assimilação de novos conhecimentos e as relações da sociedade, incorporando novos valores etc.</a:t>
            </a:r>
          </a:p>
          <a:p>
            <a:endParaRPr lang="pt-B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pt-B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82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5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Recursos didáticos para a alfabetização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da expressão “recursos didáticos”, nomeamos jogos envolvendo leitura e escrita, utilizados nas práticas de alfabetização, que proporcionem o aprendizado.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05" y="3550389"/>
            <a:ext cx="4018712" cy="32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7E11A8B-D353-4867-842B-40B7BABC9E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0C50D17-020B-418B-BE67-DC7DEA17D2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E9D5520-887C-4E25-9F91-49EBA2FB3F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3531" r="-3" b="4473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E52CAC-158C-4DC7-AA1C-F582FFF73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</a:rPr>
              <a:t>Conhecendo jogos que auxiliem na alfabetização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211ECD-2CC2-43D9-A32B-E8669250E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jogos que serão apresentados, trazem sentido as crianças duramente seu processo de aprendizado da leitura e da escrita, sendo estes permeados pela </a:t>
            </a:r>
            <a:r>
              <a:rPr lang="pt-B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ludicidade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pela interação no grupo e pela reflexão sobre a língua escrita, atributo tão almejado no processo de alfabetização.</a:t>
            </a: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0900372" y="5936189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84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7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Assista ao vídeo para ampliar seu conhecimento: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Como utilizar o lúdico no processo ensino-aprendizagem?</a:t>
            </a:r>
          </a:p>
          <a:p>
            <a:pPr algn="ctr">
              <a:buNone/>
            </a:pPr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525392" y="3244334"/>
            <a:ext cx="5141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  <a:hlinkClick r:id="rId2"/>
              </a:rPr>
              <a:t>https://www.youtube.com/watch?v=1jr_qnbkaDU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86</a:t>
            </a:fld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3777673" y="2474844"/>
            <a:ext cx="651650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Separamos algumas ideias de jogos  para você!</a:t>
            </a:r>
          </a:p>
        </p:txBody>
      </p:sp>
      <p:pic>
        <p:nvPicPr>
          <p:cNvPr id="10" name="Imagem 9" descr="Idéias - ícones de pessoas gráti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4325" y="2789813"/>
            <a:ext cx="2692907" cy="269290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5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Dado com letras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87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E1D53CEA-18CD-4E66-B586-0B42DEA2E9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9301155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943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764E3F6-59F1-44FF-9EF2-8EF0BCA3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F1CE84-BC06-4E42-A5D4-7B92E327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43C7B8-BD05-4C16-9FC9-6B5C5BA3A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B9B529-EAD6-442A-92A1-6A496B932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jogar: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419FA5-A1B5-487F-92D4-03983819F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Uma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 de cada vez irá jogar o dado e observar em qual letra caiu. Conforme a letra que aparecer no dado, o aluno deve pensar no nome de um animal que inicia com a letra e confeccionar o animal com massinha de modelar. </a:t>
            </a:r>
            <a:endParaRPr lang="pt-BR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pt-B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Pode-se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 o dado para a brincadeira “Fui ao mercado”. A partir da letra sorteada a criança deverá pensar em um elemento comprado no mercado.</a:t>
            </a: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4"/>
          <a:srcRect l="32455" t="40762" r="49553" b="27571"/>
          <a:stretch/>
        </p:blipFill>
        <p:spPr bwMode="auto">
          <a:xfrm>
            <a:off x="8187091" y="1766497"/>
            <a:ext cx="3358478" cy="332500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88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9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4B0FA309-807F-4C17-98EF-A3BA7388E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42A87B-CAE9-4F8F-B293-28388E45D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FA1749-B91A-40E7-AD01-0B9C9C6AF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B7A934F-FFF7-4353-83D3-4EF66E93EE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0676C8-6DE8-47DD-9A23-D42063A12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Bingo de letras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Objetivo: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Reconhecer as letras do alfabeto.</a:t>
            </a:r>
          </a:p>
          <a:p>
            <a:endParaRPr lang="pt-BR" dirty="0">
              <a:solidFill>
                <a:srgbClr val="FFFFFF"/>
              </a:solidFill>
            </a:endParaRPr>
          </a:p>
          <a:p>
            <a:endParaRPr lang="pt-BR" sz="2000" dirty="0">
              <a:solidFill>
                <a:srgbClr val="FFFF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11281776" y="6164207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89</a:t>
            </a:fld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7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146" y="2904729"/>
            <a:ext cx="8460828" cy="46517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Embora muitos ainda acreditem que o brincar seja um passatempo ou uma atividade cujo objetivo seja apenas distrair e entreter crianças, sabemos, graças a pesquisas sobre desenvolvimento e aprendizagem, que não se resume apenas a isso.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67557"/>
            <a:ext cx="1740769" cy="742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13" y="2158495"/>
            <a:ext cx="3793838" cy="365681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48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395ACAC-577D-4FAD-955D-280C3D104A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28037F-2EF2-4A1A-8D1D-D08F2C98AD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B11C2E-6CA2-4822-BF14-C1C9A6BC6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B3A2B2-7BBB-4E52-8C30-BE2A6F34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Como jogar: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F756FE-278B-4106-BB2E-DB87CF02DF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jogo seguirá as regras do bingo tradicional, envolvendo o reconhecimento das letras do alfabeto. </a:t>
            </a:r>
          </a:p>
          <a:p>
            <a:pPr marL="0" indent="0" algn="just">
              <a:buNone/>
            </a:pPr>
            <a:endParaRPr lang="pt-B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Vence o aluno, que completar a cartela primeiro.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9D6A950-3339-40EB-8972-64F44542D3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85" y="1445818"/>
            <a:ext cx="5629268" cy="39595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90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5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Lince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91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8D768753-AF2A-4EEA-9485-9C6364B25A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686841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00934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xmlns="" id="{A1698906-F123-49CB-B633-247AC4870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xmlns="" id="{12AFB628-1D2A-4F5A-8E9E-2C8E917B5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xmlns="" id="{5D86D9DA-31E3-48ED-9F77-2D8B649BD4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xmlns="" id="{04C6B320-AA89-4C19-89F7-71D46B26B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Como jogar:</a:t>
            </a:r>
          </a:p>
        </p:txBody>
      </p:sp>
      <p:pic>
        <p:nvPicPr>
          <p:cNvPr id="28" name="Picture 19">
            <a:extLst>
              <a:ext uri="{FF2B5EF4-FFF2-40B4-BE49-F238E27FC236}">
                <a16:creationId xmlns:a16="http://schemas.microsoft.com/office/drawing/2014/main" xmlns="" id="{4AC1383A-2DFB-422E-8FB2-1CABD96DD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80321" y="2336873"/>
            <a:ext cx="5104843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Deverá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ser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jogado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mínimo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com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jogadores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sendo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que um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ficará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somente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sorteando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as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palavras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Esse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jogador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pegará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palavra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dentro de um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mostrará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aos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demais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jogadores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aquele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primeiro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encontrar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figura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correspondente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tabuleiro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ganha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cartela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Vencerá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jogador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obtiver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mais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cartelas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xmlns="" id="{645EE119-0AC6-45BA-AE5E-A86AFE1C74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1858696"/>
            <a:ext cx="4178419" cy="31338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 defTabSz="914400">
                <a:spcAft>
                  <a:spcPts val="600"/>
                </a:spcAft>
              </a:pPr>
              <a:t>92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6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B0FA309-807F-4C17-98EF-A3BA7388E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42A87B-CAE9-4F8F-B293-28388E45D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FA1749-B91A-40E7-AD01-0B9C9C6AF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7A934F-FFF7-4353-83D3-4EF66E93EE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00676C8-6DE8-47DD-9A23-D42063A12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surpresa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Objetivos:</a:t>
            </a:r>
          </a:p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e nomear as letras do alfabeto.</a:t>
            </a:r>
          </a:p>
          <a:p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Dominar as correspondências entre letras ou grupos de letras  e seu valor sonoro, de modo a escrever e a ler as palavras</a:t>
            </a:r>
            <a:r>
              <a:rPr lang="pt-BR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164207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93</a:t>
            </a:fld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7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764E3F6-59F1-44FF-9EF2-8EF0BCA30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F1CE84-BC06-4E42-A5D4-7B92E327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43C7B8-BD05-4C16-9FC9-6B5C5BA3A0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B9B529-EAD6-442A-92A1-6A496B932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itchFamily="34" charset="0"/>
                <a:cs typeface="Arial" pitchFamily="34" charset="0"/>
              </a:rPr>
              <a:t>Como jogar: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0419FA5-A1B5-487F-92D4-03983819F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 painel irá conter envelopes numerados de 1 a 12, com letras móveis e a imagem da palavra que deve ser montada. 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Uma criança de cada vez irá jogar dois dados e somar as quantidades indicadas em cada dado. O valor do resultado será o número do envelope que a criança deverá abrir e montar a palavra. </a:t>
            </a:r>
          </a:p>
        </p:txBody>
      </p:sp>
      <p:pic>
        <p:nvPicPr>
          <p:cNvPr id="7" name="Imagem 6"/>
          <p:cNvPicPr/>
          <p:nvPr/>
        </p:nvPicPr>
        <p:blipFill rotWithShape="1">
          <a:blip r:embed="rId4"/>
          <a:srcRect l="40569" t="50795" r="41969" b="18478"/>
          <a:stretch/>
        </p:blipFill>
        <p:spPr bwMode="auto">
          <a:xfrm>
            <a:off x="8187091" y="1766884"/>
            <a:ext cx="3358478" cy="332423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900372" y="6310314"/>
            <a:ext cx="914400" cy="3651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050">
                <a:solidFill>
                  <a:prstClr val="white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94</a:t>
            </a:fld>
            <a:endParaRPr lang="en-US" sz="105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0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/>
              <a:pPr>
                <a:spcAft>
                  <a:spcPts val="600"/>
                </a:spcAft>
              </a:pPr>
              <a:t>95</a:t>
            </a:fld>
            <a:endParaRPr lang="en-US"/>
          </a:p>
        </p:txBody>
      </p:sp>
      <p:pic>
        <p:nvPicPr>
          <p:cNvPr id="5" name="Espaço Reservado para Conteúdo 3" descr="Uma imagem contendo preto, comida, mesa, branc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4B22051E-270C-4577-9867-59A92D4D47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41492629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909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Banco de palavras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96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30F10283-054F-4012-8809-EFB7D149B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9148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9420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Como jogar: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97</a:t>
            </a:fld>
            <a:endParaRPr lang="en-US"/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DCDF29F9-4723-4E20-93F2-6A847F8A5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81328162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911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Intervenções: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spcAft>
                  <a:spcPts val="600"/>
                </a:spcAft>
              </a:pPr>
              <a:t>98</a:t>
            </a:fld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o nome deste objeto? 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ele representa no corpo do boneco? Caneco: quantas sílabas têm?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primeira sílaba, CA, é formada por quais letras? 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Têm outras palavras que começam com esta mesma sílaba? 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 palavras começam com a mesma sílaba?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Quais palavras terminam com a mesma sílaba? 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palavra tem menos sílabas? </a:t>
            </a:r>
          </a:p>
          <a:p>
            <a:r>
              <a:rPr lang="pt-BR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palavra tem mais sílabas?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5" y="2376197"/>
            <a:ext cx="2692907" cy="352013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1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1485FFDC-0CAD-450C-A1F1-75E392CC8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672BDB-4ABD-40E5-A8B8-F7340E3BD8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FA2BC7-3F19-4E1C-B3D1-19995D9F6F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FF40B5-1E36-4442-8D28-D1AA571AD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C09592-2DB2-47C0-A5CB-BD39288D1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pt-BR" sz="4400" b="1">
                <a:latin typeface="Arial" panose="020B0604020202020204" pitchFamily="34" charset="0"/>
                <a:cs typeface="Arial" panose="020B0604020202020204" pitchFamily="34" charset="0"/>
              </a:rPr>
              <a:t>Batalha de palavras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1281776" y="6336872"/>
            <a:ext cx="722655" cy="365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4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99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182" y="6074160"/>
            <a:ext cx="1709822" cy="729472"/>
          </a:xfrm>
          <a:prstGeom prst="rect">
            <a:avLst/>
          </a:prstGeom>
        </p:spPr>
      </p:pic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4F1C4D75-06CC-403D-A7E4-6E40A13609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333532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6981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5481</Words>
  <Application>Microsoft Office PowerPoint</Application>
  <PresentationFormat>Personalizar</PresentationFormat>
  <Paragraphs>465</Paragraphs>
  <Slides>108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09" baseType="lpstr">
      <vt:lpstr>Berlim</vt:lpstr>
      <vt:lpstr>Slide 1</vt:lpstr>
      <vt:lpstr>Apresentação: </vt:lpstr>
      <vt:lpstr>Unidade 1</vt:lpstr>
      <vt:lpstr>Brincar....</vt:lpstr>
      <vt:lpstr>Slide 5</vt:lpstr>
      <vt:lpstr>Brincar é importante?</vt:lpstr>
      <vt:lpstr>Assista ao vídeo para ampliar o conhecimento:</vt:lpstr>
      <vt:lpstr>Vamos refletir.....</vt:lpstr>
      <vt:lpstr>Slide 9</vt:lpstr>
      <vt:lpstr>Slide 10</vt:lpstr>
      <vt:lpstr>Maluf (2003, p. 18) menciona que o ato de brincar é uma necessidade interior do ser humano e, portanto, inerente ao processo de desenvolvimento</vt:lpstr>
      <vt:lpstr>Slide 12</vt:lpstr>
      <vt:lpstr>Para Grassi (2008, p. 38), o brincar é (...) uma atividade livre e espontânea que facilita o desenvolvimento físico, cognitivo e psicológico”, além de estimular o desenvolvimento intelectual. </vt:lpstr>
      <vt:lpstr>Slide 14</vt:lpstr>
      <vt:lpstr>O brinquedo: Suporte para o brincar</vt:lpstr>
      <vt:lpstr>Os brinquedos são produtos culturais, históricos e sociais, retratam costumes, valores, hábitos e crenças. Representam relações sociais e econômicas. </vt:lpstr>
      <vt:lpstr>Grassi (2008, p. 37) destaca que essas escolhas e as brincadeiras que daí se derivam possibilitam “a construção, a transmissão, a assimilação e a apropriação de valores, normas e regras, usos e costumes, história, saberes e conhecimentos”.  </vt:lpstr>
      <vt:lpstr>Quando mencionamos a palavra “brinquedo”, em geral nos reportamos aos industrializados, brinquedos artesanais ou até mesmo brinquedos pedagógicos. </vt:lpstr>
      <vt:lpstr>Slide 19</vt:lpstr>
      <vt:lpstr>A criança pode se interessar por esses objetos e entreter-se com eles por longo espaço de tempo, testando e esgotando suas possibilidades de utilização. Ela pode repetir ações e descartá-los quando não forem mais desafiantes ou desconhecidos. </vt:lpstr>
      <vt:lpstr>Escolher os brinquedos ou objetos que servirão de suporte para a ação de brincar é uma tarefa que exige responsabilidade e sensibilidade. </vt:lpstr>
      <vt:lpstr>Vamos refletir.....</vt:lpstr>
      <vt:lpstr>Como a criança brinca?</vt:lpstr>
      <vt:lpstr>Brincadeiras solitárias</vt:lpstr>
      <vt:lpstr>Brincadeira em grupo sem interação</vt:lpstr>
      <vt:lpstr>Brincadeira em grupo com interação</vt:lpstr>
      <vt:lpstr>Brincadeira cooperativa</vt:lpstr>
      <vt:lpstr>A importância do mediador</vt:lpstr>
      <vt:lpstr>Slide 29</vt:lpstr>
      <vt:lpstr>Brincadeira é coisa séria!</vt:lpstr>
      <vt:lpstr>Assista ao vídeo para ampliar seu conhecimento:</vt:lpstr>
      <vt:lpstr>Unidade 2 </vt:lpstr>
      <vt:lpstr>A concepção de Piaget sobre os jogos</vt:lpstr>
      <vt:lpstr>Desenvolvimento e conhecimento</vt:lpstr>
      <vt:lpstr>Piaget mostra que por meio do jogo a criança se desenvolve e aprende: orienta seu pensamento buscando satisfazer suas necessidades afetivas e intelectivas.  </vt:lpstr>
      <vt:lpstr>Estágios de desenvolvimento, segundo Piaget:</vt:lpstr>
      <vt:lpstr>Assista ao vídeo para ampliar seu conhecimento:</vt:lpstr>
      <vt:lpstr>Classificação dos jogos</vt:lpstr>
      <vt:lpstr>Jogo de exercício psicomotor</vt:lpstr>
      <vt:lpstr>Jogo simbólico</vt:lpstr>
      <vt:lpstr>Slide 41</vt:lpstr>
      <vt:lpstr>Jogo de regras</vt:lpstr>
      <vt:lpstr>O jogo, seja ele de exercício, simbólico ou de regras, é atividade essencial para o desenvolvimento integral da criança. </vt:lpstr>
      <vt:lpstr>Slide 44</vt:lpstr>
      <vt:lpstr>Diferentes tipos de jogos</vt:lpstr>
      <vt:lpstr>Slide 46</vt:lpstr>
      <vt:lpstr>Planejamento...</vt:lpstr>
      <vt:lpstr>Slide 48</vt:lpstr>
      <vt:lpstr>A criança e o desafio</vt:lpstr>
      <vt:lpstr>Unidade 3</vt:lpstr>
      <vt:lpstr>O brincar e o aprender</vt:lpstr>
      <vt:lpstr>"Aprender e brincar são realidades que fazem parte do reino da liberdade" (Bousquet 1986, p.502). Um exercício escolar pode ser realizado como um jogo e este como tarefa escolar, perdendo seu componente lúdico.  </vt:lpstr>
      <vt:lpstr>Slide 53</vt:lpstr>
      <vt:lpstr>Proposta de jogos</vt:lpstr>
      <vt:lpstr>Papel pedagógico do brinquedo e do jogo</vt:lpstr>
      <vt:lpstr>A importância do professor no brincar</vt:lpstr>
      <vt:lpstr>Saracho (1991) aponta dois tipos de intervenção no brincar das crianças: participativo e dirigido.</vt:lpstr>
      <vt:lpstr>Brincadeira dirigida</vt:lpstr>
      <vt:lpstr>Intervenção do professor</vt:lpstr>
      <vt:lpstr>Ensinando professores a brincar</vt:lpstr>
      <vt:lpstr>Slide 61</vt:lpstr>
      <vt:lpstr>A relação do adulto no brincar</vt:lpstr>
      <vt:lpstr>Brincar para aprender</vt:lpstr>
      <vt:lpstr>Assista ao vídeo para ampliar seu conhecimento:</vt:lpstr>
      <vt:lpstr>A brincadeira para a criança é necessária por sua contribuição ao desenvolvimento da habilidade de aprender a pensar. Para adquirir essas compreensões a criança necessita de grande variedade de experiências repetidas e concretas.  </vt:lpstr>
      <vt:lpstr>Para Piaget (1975), a criança aprende, compreende e se comporta intelectualmente através de intensas interações com o seu ambiente, de acordo com o seu estágio de desenvolvimento. </vt:lpstr>
      <vt:lpstr>Slide 67</vt:lpstr>
      <vt:lpstr>Comportamento infantil</vt:lpstr>
      <vt:lpstr>Brincar com significado</vt:lpstr>
      <vt:lpstr>Observar é importante...</vt:lpstr>
      <vt:lpstr>Importância da intervenção</vt:lpstr>
      <vt:lpstr>A importância de brincar na educação infantil está expressa por lei incluída no “Referencial Curricular de Educação Infantil” (MEC/SEF/DPE, 1998), publicação nacional do MEC.</vt:lpstr>
      <vt:lpstr>Assista ao vídeo para ampliar seu conhecimento:</vt:lpstr>
      <vt:lpstr>Ponto negativo</vt:lpstr>
      <vt:lpstr>Unidade 4</vt:lpstr>
      <vt:lpstr>Valorização do brincar</vt:lpstr>
      <vt:lpstr>Brincadeira como aquisição de conhecimento</vt:lpstr>
      <vt:lpstr>Slide 78</vt:lpstr>
      <vt:lpstr>Na maioria das vezes, o ser humano conhece o “brincar” por incentivo de um adulto, que lhe ensina e passa sua experiência e, de forma despercebida, ele vai recebendo toda a sua formação social.</vt:lpstr>
      <vt:lpstr>A escola</vt:lpstr>
      <vt:lpstr>Aprendizagem significativa</vt:lpstr>
      <vt:lpstr>Slide 82</vt:lpstr>
      <vt:lpstr>Recursos didáticos para a alfabetização</vt:lpstr>
      <vt:lpstr>Conhecendo jogos que auxiliem na alfabetização</vt:lpstr>
      <vt:lpstr>Assista ao vídeo para ampliar seu conhecimento:</vt:lpstr>
      <vt:lpstr>Slide 86</vt:lpstr>
      <vt:lpstr>Dado com letras</vt:lpstr>
      <vt:lpstr>Como jogar:</vt:lpstr>
      <vt:lpstr>Bingo de letras</vt:lpstr>
      <vt:lpstr>Como jogar:</vt:lpstr>
      <vt:lpstr>Lince</vt:lpstr>
      <vt:lpstr>Como jogar:</vt:lpstr>
      <vt:lpstr>Animal surpresa</vt:lpstr>
      <vt:lpstr>Como jogar: </vt:lpstr>
      <vt:lpstr>Slide 95</vt:lpstr>
      <vt:lpstr>Banco de palavras</vt:lpstr>
      <vt:lpstr>Como jogar:</vt:lpstr>
      <vt:lpstr>Intervenções:</vt:lpstr>
      <vt:lpstr>Batalha de palavras</vt:lpstr>
      <vt:lpstr>Como jogar:</vt:lpstr>
      <vt:lpstr>Slide 101</vt:lpstr>
      <vt:lpstr>Roleta do alfabeto</vt:lpstr>
      <vt:lpstr>Como jogar:</vt:lpstr>
      <vt:lpstr>Pare</vt:lpstr>
      <vt:lpstr>Como jogar</vt:lpstr>
      <vt:lpstr>Slide 106</vt:lpstr>
      <vt:lpstr>Slide 107</vt:lpstr>
      <vt:lpstr>Referências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Nelci Dorigon</dc:creator>
  <cp:lastModifiedBy>Casa</cp:lastModifiedBy>
  <cp:revision>16</cp:revision>
  <dcterms:created xsi:type="dcterms:W3CDTF">2020-05-18T22:37:24Z</dcterms:created>
  <dcterms:modified xsi:type="dcterms:W3CDTF">2020-05-20T22:21:24Z</dcterms:modified>
</cp:coreProperties>
</file>