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7" r:id="rId21"/>
    <p:sldId id="278" r:id="rId22"/>
    <p:sldId id="276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6B05D-F29A-88C2-4EE7-FADC49089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B39BF6-6F02-7702-4280-6B99DE671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6677F8-C611-D0C0-151E-56C38DE16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37FBCF-12A7-6B64-CD11-41D9B490B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211055-B374-E27E-B0EF-49A10C6B3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240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BC1144-565A-448B-6E2F-7286855F1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B4E308A-E8CD-445A-2CA9-896166D1E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C7EF39-4750-01EF-867E-A685A0596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38B9C7-58EE-29CA-34A7-7BE99B8A3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D9463B-E646-F9A2-A878-C9905898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046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BAFBE2-A553-D4F2-7BC7-969E5DAD36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81773BE-094C-1E71-C5EA-90528EDFF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6BE1A4-27B5-0D92-E92D-01E0FAC8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F14150-8A70-31E3-B0E6-D36CEFD44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D48935-54C3-49E1-8973-01D6B4CB0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22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7980E-CAD6-FA5A-2F73-478468D99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1CC994-3F0B-6B01-5D5C-AFF835CD1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566F6E-B5E5-CE29-42D6-9BFD4DC6C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1DFC3A-5572-F27A-AD82-0AB4D61AD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A51311-EF4B-893A-6673-4858534F7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38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A86A0-AA4A-971C-83EB-5F6D69664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9238DFC-EB95-B224-9D77-4C8C52464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B54A4B-DF4B-23FD-DAB2-CEEEBE7AA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2108D6-557F-0410-7C11-31E56F4B5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F93992-55D2-9F4C-8D3B-1F109FD52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32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90790E-D850-41FD-FA43-590FA9F7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95F1DE-727E-6D9F-46FE-EC88A9560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2E5FF82-4C4A-757E-C807-F1A7B47D8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D22BE6E-DF0D-AD82-92FD-0986A5275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4C04B71-BAEB-CE32-5F54-D79ECF29C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74DEEF4-0409-2AC9-F594-75151888D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0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F553E8-D8C8-CA2D-6AF7-73365A780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27A764-D805-8005-3377-9B7F487A2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93511C6-BB9B-C5DE-0E35-993785943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A8B13F4-D7C0-0CFC-086B-2F6E3651B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E230DB9-FE09-ECBB-F83D-77D3394945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B04C8DF-4D61-2EE7-DDEF-940E4DFA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BBCD36C-A59A-A1A6-7D0B-C7877BC92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5165C22-BB70-C3F1-EACE-A342A4F7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53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0B89C2-3E9F-423B-D836-DA007D5E4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0AB0700-BEF0-E837-7BA7-C8F69CD3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3D40067-13FD-92BA-6BE2-E1312414E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F18B7CF-E86B-4394-FFF9-DAAD8F094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84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580937F-FC4D-D76B-AEC3-4E43DB0FC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CAF8D92-64C8-DA9E-690B-043FEC2B9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081D7-B6DD-6FA0-FD92-121E41DB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193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14469-CBA9-1000-8B36-D14940F71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35CDD0-4AAA-3C08-6E79-18FDD16D3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7011324-2325-7849-50EF-07A5A2690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CD631E-565C-8D69-AF07-B31D3B7A2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2F5A97F-4BF2-C906-0CBD-9D5C5122B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A462BC-2FC1-2569-F07F-0AD1C32D9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621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5F4B7-E21A-35E0-2ACB-F6BF4A932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1761999-DFAB-911A-6D67-46DD4E3C41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88FA47F-C695-9BF0-29C1-E7753D6EB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B0DA70-E672-1933-8176-852640FB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7379DF-F270-A42E-63E7-2A2E55E25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38F0CD4-C722-825B-589C-2BADB92CE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87D684C-5081-2A80-DE09-3A819C46C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F1B3CF-C593-E92D-85C7-223FA19FE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E51452-CD80-6ABA-0A73-0EAFE7C74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E62852-0129-43A2-BBC3-414A896B2A77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0409BB-B4D0-615F-CFC3-04083310F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088DC3-976C-C84E-6D28-6BCE104E2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BCCB65-0D35-4461-923B-1A1C8ED259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60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F9CE1A4-3523-0DDA-6717-44EC21172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965580"/>
            <a:ext cx="5204489" cy="316059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bg1"/>
                </a:solidFill>
              </a:rPr>
              <a:t>O Papel do Pedagogo na Educação Infantil e nos Anos Iniciais - Estudos de Caso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402D5B-76DC-BD8F-4563-93A4C8B06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0817" y="4409960"/>
            <a:ext cx="4508641" cy="1116414"/>
          </a:xfrm>
        </p:spPr>
        <p:txBody>
          <a:bodyPr>
            <a:normAutofit/>
          </a:bodyPr>
          <a:lstStyle/>
          <a:p>
            <a:r>
              <a:rPr lang="pt-BR" sz="2000">
                <a:solidFill>
                  <a:schemeClr val="bg1"/>
                </a:solidFill>
              </a:rPr>
              <a:t>Professora Elisângela Otaviano</a:t>
            </a:r>
          </a:p>
        </p:txBody>
      </p:sp>
      <p:sp>
        <p:nvSpPr>
          <p:cNvPr id="16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20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8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66518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E8798E8-018C-6773-CD5A-CE91A03D3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Função do pedagogo no Ensino Fundamental 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58C909-722F-26A7-8715-903F14843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 Apoiar o docente na alfabetização e letramento.</a:t>
            </a:r>
          </a:p>
          <a:p>
            <a:r>
              <a:rPr lang="pt-BR" dirty="0">
                <a:solidFill>
                  <a:schemeClr val="bg1"/>
                </a:solidFill>
              </a:rPr>
              <a:t>Intervenção pedagógica com estratégias diferenciadas.</a:t>
            </a:r>
          </a:p>
          <a:p>
            <a:r>
              <a:rPr lang="pt-BR" dirty="0">
                <a:solidFill>
                  <a:schemeClr val="bg1"/>
                </a:solidFill>
              </a:rPr>
              <a:t>Promoção de uma abordagem interdisciplinar.</a:t>
            </a:r>
          </a:p>
        </p:txBody>
      </p:sp>
    </p:spTree>
    <p:extLst>
      <p:ext uri="{BB962C8B-B14F-4D97-AF65-F5344CB8AC3E}">
        <p14:creationId xmlns:p14="http://schemas.microsoft.com/office/powerpoint/2010/main" val="772588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5ACD1D-72D9-CF60-2F05-919B73709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Exemplo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CFC44B-9610-01C4-E83E-9FC84A5C0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Uma professora do 3º ano percebe que dois alunos estão com dificuldades significativas na leitura e escrita. Apesar das atividades diferenciadas e reforço em sala de aula, o progresso não é satisfatório.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0311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97152AB-FE3C-508F-1219-D306CF230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Intervenção do Pedagogo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B759D1-2B95-B4D7-ECB3-FED13E96C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Identificação e Observação:</a:t>
            </a:r>
          </a:p>
          <a:p>
            <a:r>
              <a:rPr lang="pt-BR" dirty="0">
                <a:solidFill>
                  <a:schemeClr val="bg1"/>
                </a:solidFill>
              </a:rPr>
              <a:t>O pedagogo observa as aulas e analisa os registros da professora (avaliações, atividades e comportamentos dos alunos).</a:t>
            </a:r>
          </a:p>
          <a:p>
            <a:r>
              <a:rPr lang="pt-BR" dirty="0">
                <a:solidFill>
                  <a:schemeClr val="bg1"/>
                </a:solidFill>
              </a:rPr>
              <a:t>Conversa com a professora para entender melhor as estratégias já utilizadas e os desafios enfrentados.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10960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A95CF534-F338-0359-128D-C3EA72910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Análise de Indicadores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3E5709-04EB-A784-D445-1C2248326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0845" y="1130846"/>
            <a:ext cx="5737379" cy="4351338"/>
          </a:xfrm>
        </p:spPr>
        <p:txBody>
          <a:bodyPr>
            <a:normAutofit/>
          </a:bodyPr>
          <a:lstStyle/>
          <a:p>
            <a:r>
              <a:rPr lang="pt-BR" sz="2400" dirty="0">
                <a:solidFill>
                  <a:schemeClr val="bg1"/>
                </a:solidFill>
              </a:rPr>
              <a:t>Verifica sinais como dificuldade em reconhecer letras, formar palavras, compreender textos ou demonstrar ansiedade durante as atividades.</a:t>
            </a:r>
          </a:p>
          <a:p>
            <a:r>
              <a:rPr lang="pt-BR" sz="2400" dirty="0">
                <a:solidFill>
                  <a:schemeClr val="bg1"/>
                </a:solidFill>
              </a:rPr>
              <a:t>Analisa se as dificuldades estão relacionadas a fatores pedagógicos (metodologias), emocionais (insegurança, autoestima) ou outros (contexto familiar, questões neurológicas).</a:t>
            </a:r>
          </a:p>
        </p:txBody>
      </p:sp>
    </p:spTree>
    <p:extLst>
      <p:ext uri="{BB962C8B-B14F-4D97-AF65-F5344CB8AC3E}">
        <p14:creationId xmlns:p14="http://schemas.microsoft.com/office/powerpoint/2010/main" val="262074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B7EE292-98AB-E888-0641-AA9584D5D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Estratégias de Intervenção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E1D6E2-04A5-055B-3C54-3CC4B9622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pPr algn="just"/>
            <a:r>
              <a:rPr lang="pt-BR" sz="1800" dirty="0">
                <a:solidFill>
                  <a:schemeClr val="bg1"/>
                </a:solidFill>
              </a:rPr>
              <a:t>Reúne a equipe docente para propor ações:</a:t>
            </a:r>
          </a:p>
          <a:p>
            <a:pPr marL="620713" algn="just"/>
            <a:r>
              <a:rPr lang="pt-BR" sz="1800" b="1" dirty="0">
                <a:solidFill>
                  <a:schemeClr val="bg1"/>
                </a:solidFill>
              </a:rPr>
              <a:t>Plano de ensino individualizado: </a:t>
            </a:r>
            <a:r>
              <a:rPr lang="pt-BR" sz="1800" dirty="0">
                <a:solidFill>
                  <a:schemeClr val="bg1"/>
                </a:solidFill>
              </a:rPr>
              <a:t>Sugere atividades específicas para os alunos, como jogos de associação letra-som ou atividades lúdicas de escrita.</a:t>
            </a:r>
          </a:p>
          <a:p>
            <a:pPr marL="620713" algn="just"/>
            <a:r>
              <a:rPr lang="pt-BR" sz="1800" b="1" dirty="0">
                <a:solidFill>
                  <a:schemeClr val="bg1"/>
                </a:solidFill>
              </a:rPr>
              <a:t>Agrupamento produtivo: </a:t>
            </a:r>
            <a:r>
              <a:rPr lang="pt-BR" sz="1800" dirty="0">
                <a:solidFill>
                  <a:schemeClr val="bg1"/>
                </a:solidFill>
              </a:rPr>
              <a:t>Organiza grupos heterogêneos para que os alunos com dificuldades interajam com colegas que possam apoiá-los.</a:t>
            </a:r>
          </a:p>
          <a:p>
            <a:pPr marL="620713" algn="just"/>
            <a:r>
              <a:rPr lang="pt-BR" sz="1800" b="1" dirty="0">
                <a:solidFill>
                  <a:schemeClr val="bg1"/>
                </a:solidFill>
              </a:rPr>
              <a:t>Uso de recursos diversificados: </a:t>
            </a:r>
            <a:r>
              <a:rPr lang="pt-BR" sz="1800" dirty="0">
                <a:solidFill>
                  <a:schemeClr val="bg1"/>
                </a:solidFill>
              </a:rPr>
              <a:t>Indica materiais como cartazes visuais, livros interativos e jogos digitais.</a:t>
            </a:r>
          </a:p>
        </p:txBody>
      </p:sp>
    </p:spTree>
    <p:extLst>
      <p:ext uri="{BB962C8B-B14F-4D97-AF65-F5344CB8AC3E}">
        <p14:creationId xmlns:p14="http://schemas.microsoft.com/office/powerpoint/2010/main" val="2139324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5B7EC547-3B2B-F0D1-EA74-A02D3E9CC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Apoio ao Professor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B926D9-0DEA-7BF3-E421-AD5CAE9E4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Oferece formações continuadas para a equipe sobre práticas inclusivas e metodologias diferenciadas.</a:t>
            </a:r>
          </a:p>
          <a:p>
            <a:r>
              <a:rPr lang="pt-BR" dirty="0">
                <a:solidFill>
                  <a:schemeClr val="bg1"/>
                </a:solidFill>
              </a:rPr>
              <a:t>Propõe momentos de troca para que os professores compartilhem experiências bem-sucedidas com situações similares.</a:t>
            </a:r>
          </a:p>
        </p:txBody>
      </p:sp>
    </p:spTree>
    <p:extLst>
      <p:ext uri="{BB962C8B-B14F-4D97-AF65-F5344CB8AC3E}">
        <p14:creationId xmlns:p14="http://schemas.microsoft.com/office/powerpoint/2010/main" val="3986733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6BF5D3F8-2293-6C66-5B61-6AA1FEC63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Parceria com a Família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42E668-B668-AD6C-9212-43697CEC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Orienta as famílias sobre como ajudar as crianças em casa (por exemplo, leitura compartilhada, jogos educativos).</a:t>
            </a:r>
          </a:p>
          <a:p>
            <a:r>
              <a:rPr lang="pt-BR" dirty="0">
                <a:solidFill>
                  <a:schemeClr val="bg1"/>
                </a:solidFill>
              </a:rPr>
              <a:t>Promove reuniões para alinhamento das expectativas e esclarecimento sobre as estratégias adotadas.</a:t>
            </a:r>
          </a:p>
        </p:txBody>
      </p:sp>
    </p:spTree>
    <p:extLst>
      <p:ext uri="{BB962C8B-B14F-4D97-AF65-F5344CB8AC3E}">
        <p14:creationId xmlns:p14="http://schemas.microsoft.com/office/powerpoint/2010/main" val="1001474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C386C7D-FA46-B594-E60E-72642483D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Encaminhamento, se necessário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0CFA93-8D8C-D80E-643A-620AFE2F1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Se as dificuldades persistirem, o pedagogo orienta a escola a encaminhar os alunos para avaliação com especialistas, como psicopedagogos ou fonoaudiólogos, em parceria com a família.</a:t>
            </a:r>
          </a:p>
        </p:txBody>
      </p:sp>
    </p:spTree>
    <p:extLst>
      <p:ext uri="{BB962C8B-B14F-4D97-AF65-F5344CB8AC3E}">
        <p14:creationId xmlns:p14="http://schemas.microsoft.com/office/powerpoint/2010/main" val="3707639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9050EE-26AF-4253-BD50-F0FCD965A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E72923-1DFD-A036-13FA-F989F04BE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Estudos de Caso</a:t>
            </a:r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id="{D0C78466-EB6E-45A0-99A6-A00789ACD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E99F76E4-5DFD-4DBE-B042-66FBCD118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id="{773717CC-ECEE-4ABF-BA61-C59F46801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A4FAE41-62DF-4B8E-BD66-8EC206E0E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564C7F1F-5546-40DC-A16B-C9A3E4577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45583216-FC24-4B75-9703-DBEC401FF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FD0A70D-2E7E-4048-8145-0F45EDBBC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B703C78E-D176-4455-B7B5-2DB4F418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AD23B98E-D1FB-4BD9-BA4A-060BC8266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C1541992-EEDB-4D6B-BDA9-B66E58A17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08072B3B-B852-4186-ACFE-F61425132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7B5DD2CA-BCBA-4F3E-B472-84006768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C7335DFE-05E4-4D45-B035-1D85E7648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ADCF9375-A092-491A-960D-A4DBB376C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95341599-7E99-490F-9AF8-07EAE5C8D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1C55EB0-818A-46E6-8D53-550310029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19B036C-5BD8-4F3B-8935-96D50F410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445880-106C-4DC8-A250-D132F0D6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952AA1DD-5DBE-43CD-9B85-63C762692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2A412466-ED73-4944-83CE-224B1769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07E195A-10DB-494C-A547-E1D0C6F61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CD4AECE-734D-4B90-984F-B2ABFA2B6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927072E-8001-4AD1-A4C4-2EDBA3BF8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9D6F50-E593-46A3-81D8-73389276B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A96E600-84B4-452B-AE40-295FC5807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BBA17AC-C1AB-4BFC-A051-457275D1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488E850C-90D5-4D0F-A57D-7809327EF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F98D808-AB13-4D8D-B4C5-9D3215346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95AFFBC0-FF37-4117-86FA-21ABDA17A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ED0AC42A-17B0-4154-968C-CAE2A04C2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4A7A31A0-8490-4B9D-B9CC-7FF28053E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8188899C-6A74-43D8-B36C-F86B278C8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1537EAA6-95B6-4674-A7B9-40F9AB7F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F4B29507-C08F-4764-B703-0EB33A0FA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4200E500-6A99-47FC-A30F-FA4C85DA8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558677C-76AD-451F-AEEE-C5FEE4179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79E472E5-A81A-44E7-AEBA-C3A59349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5CD54F54-9E41-4635-A533-6CC6515E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B22D6F46-74C0-49D9-8CD8-BC125E973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C6FAA6EC-EDF6-4522-ACD8-8D4F7FF87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5F8364DC-ED1A-482D-A418-7941B199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1896D361-70A8-4528-940B-F306550F8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4D1CB00A-0CE1-4E25-ADCE-9562845F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1B6761E-B7C6-4218-B95F-F6DEC0066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CA081177-DAC3-4667-91A1-4CC885D4A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435007DC-BB8D-43BA-9598-AE79AA262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46628B8A-02EC-44EF-B52C-5EBAFBCF9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2DACEC99-8F4C-495C-8EAA-670A3A02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8EFEAD4-1425-4357-9D8A-F326DABC6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FDA70E94-A082-47D4-B4F8-142AEF1D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10E96E8A-1EEA-4F1D-8CFE-12DC9B9E7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B12D7CC4-A548-4FF7-A6B2-9151CFA9E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CB3F1C68-B597-4669-87F8-C80124ABE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57037D2-0958-4F34-815F-C8CA7F86A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30AF3969-3F11-4157-B4B9-33B1314623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51D613E3-18F5-4426-ADEB-DEC123E16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C25548-A3A9-4018-A29B-6972D353F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7EDE6372-94D2-435D-BD43-A20072D8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729575A6-77E2-4199-8F0A-27C89330A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12EB506D-59AD-4011-80F8-36A2BDB9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92FD46FA-14EB-46A2-B4A3-ECD1F49BAC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1CD84E07-49A9-40E3-B34C-91C156C9C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F3090306-C384-44A0-8C38-77397133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15E97E-31A4-4273-AB55-8EAD74CB9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92F63CA-0494-43E2-A0AA-37C35C832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5389A040-E4CC-4CE7-8B9F-40ECA9AC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1BA51B23-705C-49BE-B606-8A9B623E0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B16EF17A-F451-4B5B-9052-33A9116E9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1B20B7D1-27D7-4E1A-A317-E9E7A105A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1E3FADAF-FD1D-45B2-A40D-EBDD536E7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301257BA-BCE2-4479-A04F-A9DBFAF9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19D0ABC-04D9-405A-A52F-5EEC01762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123AE5C7-608A-47A7-B7A1-55662B70B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957BDA1A-3081-45EB-A31E-3F98EC6DC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683DDA50-C794-4DC5-8297-CFDEB8DCB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FA42024A-A832-4635-9CE6-B968232CE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564D00AA-3E68-4F56-80A0-08D5DFFB6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D988A711-E3E8-4172-AFE1-60E93FF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7A89FF34-EE34-461C-A3EF-73AC3801B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80D55E43-BE59-444D-B32B-9C0306A12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639C823F-B16B-4DF7-BA6E-0D832AAB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E623C08-172F-41EA-90CB-59ED0D58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94C0577F-0FF9-47D5-8C6D-FC7B4CC31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0C80E9D-7909-4C52-ACAD-80FF874F9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2B9598CE-4E74-4A54-BAB8-59379D211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E7188EAA-47E1-4B73-8682-C74A0421B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36900E8B-61F2-411F-B29F-A9CDC6E81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0A25598A-334A-487D-9604-4753EAE81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C8DBE472-045A-491C-AB7C-4153EE2B0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2F6DD374-5D5F-48BB-8135-8F37EE2C2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386B8A5A-00D0-4291-937B-931B3F19C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89C10BFA-8067-495D-810E-1F4085F7B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51F94E69-8294-4AB3-A457-3BD4ACF08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AD2859C5-45C5-4EE2-8272-0FA7A0235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14AFB321-1B9D-41AF-9686-8C689A3F4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5C4403F4-D893-4E4C-8DFE-E79AE6A62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BA894316-677B-4B51-AF19-0D3FAF96A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FDE9AD-8F5A-44B0-AC7E-30148150D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A4D0E6BA-489D-4EA4-994E-225F7D078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7EDFBCCB-EC92-4860-BBDB-2EC6355FE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459DBA8E-2EB0-4C51-A161-2C595B89D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FB1BA285-9A95-49B7-A098-F38400D92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D29C405E-90F5-4AB5-8B5F-3CA2F1815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F7214FFD-3321-412F-9CA5-4BC6E874F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5F16C3D8-64A1-443D-92A7-EA97518A6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7E4EFAB9-436A-4B6B-A16B-8DA3F614A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037DDFC3-D7A5-443D-8417-D723296D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253AC142-F4B4-47E8-BBEE-F7D0F8547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890AAA82-94E2-41D0-AE92-9C87195CC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FD33B856-EF4E-40FC-BDA0-9E26203D0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24AEBF58-C8A2-4D00-9AFB-B5012AEA3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21270E55-4211-4529-BDC3-29B80BDF5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16DD7E91-EFBB-4DD7-B30F-4A13C20BE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6260F31-66FB-4E2C-801E-701C2B859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B5FEE1C9-3961-4400-AD3E-B5AD93A47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34E1BE05-269F-4A13-99FE-2A973A0E7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2D591FBD-65C6-46C4-AF19-875D652DC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85F7E635-CB45-4346-BBFB-10FF0576A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3BDAC885-F0B3-4D66-8587-438465298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3427A7E1-71C9-42CC-9CAF-53642DC4D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20BF60C4-2E5D-473E-96B6-D22BB8536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C4703732-1088-4448-ACC0-D8BD901B2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6777D706-23BF-4962-98D3-D5AE7DF4E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783FF777-4C59-44D0-9441-2B40E0A70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2037F33C-65F4-44B6-9CB2-D32D1552C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E73BA403-F3FD-4D76-A516-5698375D6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0AF0D29B-415A-4327-A4B4-B5DC8F0AC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374A9388-F55E-4F94-817D-5BFF0B59E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30C52183-F223-4E0A-B713-C91589CEB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A6BEE030-DC6B-4CB1-A01B-95CC82552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2D41CF67-37BB-443C-85CF-2A05174FD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65A449CF-396F-45B8-B268-6824A4E89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9C20A7EF-7013-4D6C-ADD8-868A931DF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F787692C-3BA9-4D4D-82F8-E497797AA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A6D539D6-A55E-40F5-83AC-A77340524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D4D7922F-CA55-4202-B99F-ED303E704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4120C846-A602-4B6C-9C07-11D2B0F8A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84B5D527-4684-45F5-84CE-73642492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FF31CF21-8169-4D45-A115-9CF8D3718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DA8762B9-9CD8-4676-93F5-6C9358A94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A183E80A-70D1-4F52-A92D-D396648CC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3FBB0F7-E17E-4890-9B66-3625BA146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708E7BF1-2D4D-44AB-A5CC-0ED91B84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4B468C4E-6F63-4172-AE1F-8965744DB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974C7149-F567-4D55-8F48-511DCF3A8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54A551FA-7E10-4D28-9A10-B9A06C078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1D04F3C0-CE2C-4B8D-A5BD-0E994FD8D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D2EA9230-DD52-48A9-B268-56744EA50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043A05F5-A8CF-4D01-AF12-95D1ECAE4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1F47C6BC-BD1A-4291-B018-05E5A72E4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5B89844-FD17-4048-A3F5-35E390C6E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B5593F34-8B0E-4D34-9781-B594E2F5D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4428E4BB-2263-4D19-8254-C9B54B856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2366216E-6EA2-4872-8370-C5EC2252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D66F8E3F-BF33-4F99-A1F0-EB5885BF2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EB506747-ED9D-43EA-BD67-DF7971849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AC803CE8-FFF7-40EA-AF62-102724C32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7EF6FFCA-06CC-4395-AEB0-425719A42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0D95F285-AAC0-4F32-8665-2677878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8DFCCA2E-BF12-4D26-A5A4-A03387546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2ABEAC60-6AC3-4D6A-95F9-2E79F6BE0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A6015B7-49FE-4729-B2F4-585F0F305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D611DEB1-76FE-4625-9449-88E52D15F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97F031C1-1AA7-4CA7-ADD3-E0577626E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96F5D0CB-22E6-4536-8403-F42527F3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A32718AB-7401-4F66-9C77-E06C3CF7C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85B6B5F1-D1E4-45A3-8117-348D02D2A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534869FD-184C-42DB-B9DA-293DB67E5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A781504F-CAFD-4201-B288-8B4A809B4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D9FC8348-2BA6-4631-8AA7-D63CD898C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C1AF95A2-64EA-45E2-A43B-1EBD56910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CFC80050-240D-434A-BFCB-DE4DA4FAF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9B6299-86C5-D808-6A3C-9FBE06545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Estudo de Caso 1:</a:t>
            </a:r>
          </a:p>
          <a:p>
            <a:pPr marL="0" indent="0">
              <a:buNone/>
            </a:pPr>
            <a:r>
              <a:rPr lang="pt-BR" i="1" dirty="0">
                <a:solidFill>
                  <a:schemeClr val="bg1"/>
                </a:solidFill>
              </a:rPr>
              <a:t>Uma professora da Educação Infantil relata dificuldades em integrar crianças com diferentes níveis de desenvolvimento em atividades coletivas.</a:t>
            </a:r>
          </a:p>
        </p:txBody>
      </p:sp>
    </p:spTree>
    <p:extLst>
      <p:ext uri="{BB962C8B-B14F-4D97-AF65-F5344CB8AC3E}">
        <p14:creationId xmlns:p14="http://schemas.microsoft.com/office/powerpoint/2010/main" val="3831144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7923B9-C47F-DF4D-8A7D-83BC6C99F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4C39D1-13C0-63F1-40D1-E0EAA435B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E71D6F1-CA25-B2AB-973C-7806B18027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E67105B-A7F6-A1C6-244A-F5CB4B835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Estudos de Caso</a:t>
            </a:r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id="{91BBF843-D476-8F35-3377-531039EB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15550C3-62B7-8F71-F5D0-69FDB65D1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848D5CE-FDE9-3C51-F036-4B3556CCC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id="{A93405F8-685B-9C66-7DC0-DB9660DEA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7BA0A7B4-2F35-62C8-6B45-94738BAE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27FBBF0D-BAE1-C189-E525-81E9B2957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4D43AB0-CB95-49BD-8380-46B76A1BB4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EFAF7B3-A9A1-490B-0410-507F33F5F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FACE93D-5603-CD4F-7B84-6D45AFE5A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DA6D497-2D87-104C-D9B2-F84737B16E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A45BD46-B3F3-83EB-CBA3-79CD9B6FC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E803813-8446-68F8-06E3-778F72D8A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114D0B0E-98AE-7D48-A9BA-DC8EB9E54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B97743E-A39E-889F-E30A-1F30248BCE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25CCB0D-7976-673F-4F33-763D2DDF1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EF80309-479D-32F8-FC27-DB1BF6A7C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F89A34E-055A-00D2-4DE6-585EB1079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B947371-70FD-0DAE-1DA6-5FC83F05AF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7C34A9E-D960-6F55-4AD4-83097874A1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2BCB247-6E94-91DC-1DBC-27C13038AA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2DA38E9-C0A0-203F-2869-47A944E52D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1CB829DE-9952-8812-3AC4-91DC654DC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3886F97-B5C1-46EF-ED22-48A9C196E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E051940-9C26-BF2D-08DF-90A6987AAE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FCB86BE-97DA-78A7-1688-028CC2CEF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59533FA-3AEE-7D62-6C5B-AA894D7E8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FBF76D0-839E-6625-A2EF-0D8655886A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DA29607-D7B4-010F-1791-A786E951A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AB779A7-D52F-0B0B-22FA-075203115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3781C841-1471-E5DA-7ACD-F6BCD05249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922B26C-EF1B-6029-71A4-B0E22B6BC1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AAF090A-6559-8CC0-5F8A-3F87B9B200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8C556CEB-9C50-9E2F-FF10-A94FBC1E73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4BA4460-6AAE-A488-D4C8-A91620DC04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738BD71-9019-8F10-79C3-2D5D4C1E2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B0409D8-0F99-6C33-1634-EFBC6ECE5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EC2553C-3044-CA90-5271-17AECB4AA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DB480E04-F4CD-FDC2-AA74-E90C46B4C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A2AD9155-9C65-7BAC-82E5-C7B4249277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1091AAA-E42F-D3A4-313E-ABEC88E4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B42E7FE-291D-D3B5-6B90-2439CA6D5D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149BFA06-191F-E03C-5446-BA67F2992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E74D9637-2428-D24E-DBCE-B76E0E6D2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FE3F500D-8E0C-0F1D-2DA3-6AAF3D2F6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7A370AAD-76C5-1FCF-0AF5-B42BE447C4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A4B7814-6DEB-C03F-0642-E9F053FEB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96AF7D05-1084-8B32-1FD8-F6C2E6C64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AF92FCD-38FD-E266-4486-75867D6ED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B415D14-C1ED-9B67-041C-3974971859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F23909B-4D6C-31C2-AF93-3F00CCED00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6E9104AF-97FC-D95B-1937-6A3B51D3F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71B65EFB-4B97-561E-01A0-A552D4F2C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8A06C04E-ADCE-AECA-CD5C-C98569265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1F6C5070-C418-6F9E-A718-811A735E6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741C5AE6-F5A9-83CE-D00B-1D0E450252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C965007-274E-BBE6-1927-0B054C5081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288EF3D-6585-41BB-2C06-D98CB9C9A2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6CAF4E12-74D0-B973-E28D-8CB985AFD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7FA008E2-1629-AA39-ACF3-055A1FE50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941A1533-051A-6E84-C72B-19B914D87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AFB31D3B-2D94-99EF-3C87-4148AA876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97EFE75B-865C-FB75-D6F3-C6C8E2A8C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E22728F-5224-6076-9B18-6314B9F05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5AB725D0-0CA3-705F-C2F3-B03D3A5D4B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579A610-44B6-CAD4-CFFA-FB485F552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BEE3E957-3F65-67B5-F0A3-8758F8A86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CACA03C-0333-938C-0F45-4FD8113B2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F7ED2B86-CE0E-EE26-97E6-022D46D19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57356FE1-95FA-3DCD-9477-88E91722C1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705AAD1E-E08D-32AE-DC31-2C610C8CBE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CA845A8-9463-D8E3-77DF-79C68721F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2A79F75-02AF-01E7-090A-54D7C4AF00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62B787FF-3661-D3EA-AB4F-8DEA8BF8C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65694F42-4AAD-0E43-28B1-53C1C7B9D2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122B724-E74A-EBBB-93D9-4F77A6536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3BB15915-BAFD-47B3-FEBA-4F56659C2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A86F868-58B9-5F4A-6D02-3F90A31BC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9CF750D4-FDD9-F7A0-3C81-3CB179A57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34C82F40-1ADC-A61E-579F-8EE2B88BB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0426D8FB-B5B0-88DF-768B-B153BF00FE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454820F9-CF05-284E-996D-8C091E447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1ECD5F18-B8C6-5F87-4C52-F3867B2BC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725087E-F8BF-B737-28DC-93E338D939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676430F4-64A6-8CFA-6B65-26A0B45822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A521A68B-4C1C-B9CD-FF61-61D57DA25C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EB31E0B7-5DB9-0A75-257C-B559E66C95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6F852001-B7EC-5E6E-28CE-B63FB336EC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CF28191-FE7A-CD7F-AFAC-081583587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B1B954E0-41A7-4067-0EA4-B3B01027FF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60AC0C63-2E39-4334-4321-E370AC1F3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B0A643C-CAAB-E053-DBE5-18C2C4EC3D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D427EF4C-5D45-4E0B-6ACC-CB7F6AE087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D5EE9ADB-5FA1-BAEC-4FF6-7F41FA3685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4D3F6822-D44C-539F-2646-66AD83E54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E308719B-79F6-13DC-1187-FE7086707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DA8B449E-67F0-EB4C-F351-66A482275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A514734B-DB5A-8902-5164-49361BBD8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13D6B7BA-1858-9D8E-1610-1B1DBADD0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E81D7A0-9874-31DC-D7D7-4B9939543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F6182851-7912-CAE0-D664-458C588F8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7B0D184A-B292-6445-1550-98719F900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4FE18518-6CE8-0A9E-0184-E53E2CE99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7AA1DE2E-C2D6-BF59-2D33-18DF62B25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BCA26521-3A2F-0CB1-D623-E2A7CAA83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51543DFF-9803-775A-1A1A-3B361FD23A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470A5D1-A78F-F904-F523-9E258B1B2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2850693D-5E41-0DD3-18ED-FD966FB81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A59D7A90-0E39-C9CD-A5FF-C6C25104F3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8539956E-CAB7-CDFE-1512-7F09C88EB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B0E686FB-34C0-89DB-30B8-AF3585BE2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E57EFE3F-74B1-D3E5-04C9-5A99E9CF2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A695F009-D8DB-1CDF-F286-0BC3F0785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D6859E09-FA6E-5D5C-F74C-7793CFDF34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03FAD696-D239-7AB9-A095-8291A02B6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258B836D-F698-A5E4-1375-27588E453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9C69C3A9-A954-3F9C-0037-5A084DE136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CD611E63-59B6-744D-4DFF-0FDE17B47B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361A9846-EE47-B94A-86E2-7C01766FF0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D3D37671-B13B-9DB2-8D29-F224088071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EF712717-4BE9-A6BB-F604-1F323155B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EFDAF4D3-E683-7C18-5437-ED9A69350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FD6FB44E-BA5D-6031-A156-9E0DA4814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31A8F97-E75C-2A11-771B-02E11DFE6D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0597833B-6C9A-1884-CA15-A264BCD7D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D79CCBC-8A97-EAA8-D923-4B821ED77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9DA6A37D-F341-F2EE-E404-7A8411FC6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36F13C7B-2696-3CE7-30CB-0F8D1EA5F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FBF728D3-CC5D-86DB-8FB2-6E3C5C780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B695C57C-F246-E7DC-2BB5-F74B77CDE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D0D469D5-EF39-0ABA-8034-0421D06A7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A1D515A3-9689-6A6D-9A83-A16B49B06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05C94532-08E7-9FDC-3ADF-D68A8D50D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0204D0E9-E0C6-6371-7B6A-859B8FDC22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4D19E561-4E07-A733-C165-5F2A5B47F4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ED73DA83-EE47-8001-3B5A-61F3F480A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51B33A8E-2FEB-4050-CBCD-BE9EF4BAFA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93CB3979-3050-87A9-E789-77DB8A63BC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237214D0-56B1-B254-5ED5-E0C416924A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AD5B67D8-09E1-DBD5-54A5-2B9017DBB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5638818A-D5CC-183E-17F6-FF7900CF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145484FD-7817-D399-17FE-DEDA6C6F2C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0237E904-91DD-46FF-2712-5950D9274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6B876A6A-C640-0CE4-FBED-016282A00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A4DF4552-C1F0-B173-D182-F2F61E31B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346B8690-25F9-9602-50B8-10420EAAF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747BC4C9-9715-BC48-BB5C-16665ED5D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1C9B0E9-833C-73B4-3D10-82AC490A7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D193C9B7-0EAE-38EB-1C07-4E0A4E594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ED5C2611-283D-C665-884D-9CA93506CB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3AAB203-6A89-267C-79D1-6CDA7EFBE9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B4453EB1-0164-F49D-B1C4-D7127E584C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8F578E7D-63E7-18B4-4CE0-3140AD9581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73786CA1-C17D-38AD-010C-9CC23262AC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433F4978-78DF-29EF-EB3D-8C6568AD26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11D9B71C-4521-B538-2823-814C956D96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617E2BC8-25D3-83AA-D2F7-70E65F415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609637B3-1FBE-F955-623B-04D41461F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9A4BF9CF-3A8F-C2E9-C80D-A924139093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D19B3D67-2D8B-B711-40AE-C61BF172E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BD436AF6-E086-18D2-C953-3F47168415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8728206E-A025-9357-6F71-F2FFD4EA06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700A80E4-0C47-A0C7-7892-C920147718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7094897B-3749-3728-ABCE-45B68AABB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A42F57E5-7B5D-28E3-46F6-2B968C619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8FA470DF-718E-5917-8E6E-BE4F528C83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D4519869-1918-21FD-0148-A1BD6236F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7F6FA1DC-3DCD-A8C0-5EBC-380A15FAAA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180EC8D7-906D-E658-B6C9-699639B0F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A7069777-5C70-80AC-34B2-DE2D4FE93D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594E1790-CBBE-4B98-D136-3C514B7A6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1437A793-D6A4-DCF5-2ABE-687AE221E7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CD057173-0282-2C59-306C-85ADCF2886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19E77C07-38A8-24E2-EE8F-FA242227B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1722466-B7C5-9CC8-C581-A554D9D7D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1F60741D-8C2A-3068-2A2D-8E06AC8FF7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id="{9188AB39-A8FC-967D-B331-24692D962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C9A6DB1-D572-0C3E-6E6D-F6F48E873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11043072-93E7-6524-B6B0-476330DA8C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89F9A6DC-D927-16B0-7482-9C141D5D7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B1403A05-A262-78AB-F4D1-135FF451D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7CBFB6CC-EBB8-EBF2-6860-0DE332608E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8D89FC4B-FB8B-C404-E442-166953252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0D14D959-7D76-017A-7190-1762711E44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A7211BD3-51B6-FD18-C190-CB3FB1639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6DC1B123-51CE-68D8-3FE8-6C24BAA60B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06DF513A-2279-0A0C-CF85-A928E3A74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C79AC9E2-58C0-CCE4-5908-DC7EB2404E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ED4939BC-F9CD-0F9F-AD96-444F62402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74FB6F80-BDA7-2A44-F1AA-103C4C3D9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4BDAC94D-1E0D-91E5-BC9A-2396C94D22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DF831ED3-516E-B586-4C24-2BE0AB68D8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DE6320A9-5872-B38C-41C7-DA703722B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DC3A0921-DF90-3729-61DC-F527043EB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C670F342-DE23-7E50-2E3F-87FBD7FE5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19D3F4A0-ADEF-BD97-FEAE-8CBEDBD9F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E9BF78-155C-3173-2D9A-2FCB21FF3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63F4CD52-7677-38C1-687F-F4A985927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90E20E91-69EB-3799-3DAC-AC6541C1D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08F4EFDD-3320-B738-B32A-566DB174EC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3E4FD3C9-59B9-C430-D8B9-22519F6B1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B92ABB63-221D-B510-2C18-FA29B42A9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9A0498A1-108B-6900-1B9D-AA8497A60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88920802-6933-D6EB-11E5-3486CE963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DEC14293-A504-B6A4-3E28-F69DF174FF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D5C86294-2AD6-3DCF-5C61-290B9FA34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61BCE852-CE57-EB3E-70E5-31CF964DD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30CF691E-03FD-7E42-3C7E-08FAADB92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E562E9DB-914A-0F6F-1E7D-32A131F4D4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4D94055E-3678-0456-A130-814A8AEEB2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CD65A948-EC8A-552A-3058-57715F1A7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1AE7A728-D2E0-CDEE-5501-719F03593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47A65890-4D0C-0B72-0B91-D8E4979B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4776C3A8-A2D6-AA2C-2158-19C1BF37A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8441A12E-B87F-D456-83C7-D4542755E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07C771FC-3DC8-1586-9869-8DDB81790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6CE58325-F9AA-35F4-A2BD-CDE00BBA7F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86F9EE30-C3FA-86A5-11D8-7DC976019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80C58090-095C-E870-259E-944808C20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979D81F7-128B-A971-B076-87E5742D49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E4B94818-5797-1744-EA95-B0B45A0239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AAFC7F33-8977-143B-C0F5-07880B4E9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33D7DCF1-9C9A-8F47-8AA5-700E033450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A9A52E28-5F07-2350-97E9-545A0C89A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963B3CDC-7757-78C9-D5E8-6C6442456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4528CEED-A055-B18A-429C-75EEE3C6A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784F7817-BC5C-BEFA-350D-386C2129D4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04DE8C53-B043-86A4-D49A-1EFCBE5FB4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DA0570B5-3F23-3B33-4C82-64D57FE5FE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E966CD68-A7C6-3D69-6E45-F163C3216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F1D4CD26-5390-6084-F73B-209A936DE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E69ED821-E8D8-B102-4A3A-76A903EF4F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924EC4C4-41DA-5507-959E-BEF66279F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C8FD944E-E6D4-B02D-3922-5F84F7A44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B265F46E-D5EF-C30F-9AE8-D96689774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8070CC56-90FF-139E-89C6-8E8B48601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46AE166E-7E5C-6EDF-DCDE-A656EEDF5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D38647EE-5850-73F3-CA0B-1420AAE406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DE62CCA8-BC69-CFC6-B538-FA22B81B83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F4CBC5CC-B3C0-B0B6-3159-0CC56B002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4A23799C-1234-9E6B-79B3-DCC3DF11E7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00CFFDBF-6E7C-40D3-610C-BF89EA513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F3AEE8C2-518F-305F-4120-563B29A80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C5ED2358-FDDD-0DBE-1334-845731B91A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30104ACD-D6BC-0A50-C408-56CDB10C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46BDAAB-5170-CF15-EF33-6FBC058EF8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7C828E77-77CD-836B-3726-9C51AB487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0F95E050-736B-4D97-35CF-FFB48B3A03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BCE95EAE-9837-8E06-5347-F2C661134F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FCAC7620-FFD9-6F36-692B-1A4E31BFB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DA534623-B355-4A1E-FBC1-2DFC3C16C2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30CEF09F-3CEF-F3D0-7E18-84037B7F3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1B317E35-08CA-12A3-45F4-EBE342A6D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E85861BF-5832-E5CC-7941-07041CA45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1EEE2E9E-197B-D512-4325-001E39FBA3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DE9643D-07C6-E1CF-7A7F-C987D93EE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CDDDFFCC-9F7A-63BE-90A5-F948EDBF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647FC9D-A866-C59C-77E8-7774571B6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7458F56E-FAEE-8154-BF71-AFCE8B0C5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8262E3EC-D473-E020-42EF-A29025C49A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5183D438-F223-F354-E9E9-596E1D138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2B71046C-20F1-D2C2-4B7E-0D14509405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31BAAE8A-1046-09A3-132B-A32CF2103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497B3CF4-C5C3-1EF3-E2E1-FBD96D436E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372CDAC6-F6DE-5401-EDFE-AB11C0D6C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C0D6772F-BFF6-8E32-3B14-6378C501BD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BF78C550-CDE4-352E-D0EE-97875B315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AB34BAC0-7191-D34C-432F-E032A1448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A6C4FBA8-287B-6575-5530-5340EE968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B08D1024-CB42-96A0-BFD5-AC0C42734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ED446E1B-2538-3532-C8F4-2B1C383E7B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D628D254-6057-5979-F5F3-084AA692A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F48B472C-7342-0DBC-4448-4DA551307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A23EF689-04A2-6145-F635-3DA94D8B4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C0032645-8315-91F4-5792-2B2017831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048F024C-4AC7-E83E-7B1B-01C0B2EEF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758FBBC7-AE60-0652-4925-8E00AA3A6F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18FB3F09-2915-0E3F-46E4-5CF8D44AD4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413AC7FC-46DE-87C5-5F53-8AF666B59F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9B55B17D-9EFB-3BE6-8AE6-9A30FE884E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EA8016D6-F392-E203-C31F-247912195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C94E7071-639C-D76D-3886-27C7CE3852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11C551CC-8989-DA7E-1847-49C980E80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7A48E786-3314-8153-19A0-3E9F78A4F1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FF6219B4-AEEA-E146-CC14-075F30EBDC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073434A4-C0B7-7CBE-6292-1B007AD49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2031B6BB-07C5-55DE-32EA-1CB9770834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E127F472-C90F-80CA-660E-332315DEA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DF5BC5D3-0E6C-8662-A8A5-AAEE6A13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2D2B3288-0F5A-452E-ABC4-DDAD6A62C6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2C50302F-99ED-E742-D7A3-46138A43C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D7D8E5C7-3A59-94AE-79A4-DAFD1747FE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C70AF1E0-EA6E-881F-7A26-C690E3322E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2088747D-A786-1EBE-4D87-E50F9494D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2B6DC746-C8EB-D0C6-0D7F-33CD3E6E8E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B87F3164-E97E-BE06-8744-4B898365FA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AD243082-68D8-A18F-1E8E-1471E254C5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37D788D1-DF33-EE87-F806-93A68410A8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21540436-1F4F-94DD-C820-C3C00B174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EEB155CA-70FB-3952-D802-E47648416F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5372F409-ED3A-6F3C-6085-E75D4DF8E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C00CD468-7AFF-A647-31FD-6C1894F6C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774F343B-AFC3-0D0A-499C-7D92C326BD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E4318D31-C107-8AB6-77C4-5C31E44BE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04F0AF4A-50EB-B821-922F-34DF996A9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D4DEF177-1BA1-A2DD-7835-BB972E7ED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37EE8365-9AB4-638C-D93D-B8BB1AFD3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D78710DE-CFF6-A2BB-10BA-B74812D121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5F33EF32-D2B1-AF62-876C-11B75CC8AF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E16417D4-54D6-EA28-D630-80FBB9619A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7FC002C5-A5FC-4E45-8CF0-FFA6417E80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07FD357C-821F-4E2F-E446-DD2DAE799C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7EA1AB77-803D-329B-798F-9917BEECDC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E2AE47BB-3B39-F9FB-B9D5-460F34AD8D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5976753D-A47B-DF9C-F8DE-9BE548170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1A3A8631-2888-F221-5851-18FA783CAF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91070E22-0E2C-DEB5-5D8F-1460E43942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72C25B56-5A85-E414-AF81-BBD9A3419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9E3CF9BB-BD19-5D4D-17EC-7D507FA33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FEAB23B5-4E5C-58A1-2B14-E5AB20E508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0AA8015E-BE7E-EE8C-1B10-B49876197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41756591-7DAB-D283-19CA-7EC36CB75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59A02311-A915-0BB9-445B-F8F4AD22A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D67CE5FA-FD33-5C5A-0EDF-E2E1A0BB9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2FDBA89A-FDD6-78A1-646F-673EDFCA8C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0EC27072-92AA-6D39-542A-9F0AF9093A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119504E8-BC3D-84FF-596B-BB38019E2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8FA814C4-BA23-6C0E-7C5E-32B30A3606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96D9C2EE-3A43-84A0-72B5-30EF87968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8058752F-8572-8CF6-B275-2D1162E979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51BA7F6A-2C79-D181-EDA6-EF9100607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7EF1C01C-6486-0CE0-EFD7-58CB5B752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4346DB57-80F2-6515-E9B0-08399297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96A86AE8-6C1E-CE4E-F639-596E6CCA38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BA4CEA14-47CB-4005-B2D1-D5CD4858BC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4E485C13-3082-5E23-D1B5-D5D15A402F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2A531768-A5E1-6196-18A4-33E45ED42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0016E61B-AAA0-2A96-330B-15D73DB26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7AEEDAB7-28E6-7E17-924E-C63DD24D82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31F898A4-57ED-09D9-0C84-F30A9342D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0F2222E8-BD11-2F95-5FA8-16FBA05C66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7258607E-0524-AFEA-FC61-1ABE4637C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D8B0B89E-1EAE-3B71-117D-8EA0E9A969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391B7D8D-0BFA-09F6-3869-464562593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4F7EC038-20A5-F4A8-F9B9-A46669C8E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2BE331D2-57DD-6708-6C2C-416B52F19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EAC0B-CFFE-6BE0-AF00-70DBF1460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Estudo de Caso 2:</a:t>
            </a:r>
          </a:p>
          <a:p>
            <a:pPr marL="0" indent="0">
              <a:buNone/>
            </a:pPr>
            <a:r>
              <a:rPr lang="pt-BR" i="1" dirty="0">
                <a:solidFill>
                  <a:schemeClr val="bg1"/>
                </a:solidFill>
              </a:rPr>
              <a:t>Nos anos iniciais, os resultados das avaliações diagnósticas mostram que 40% dos alunos estão abaixo do nível esperado em leitura e escrita.</a:t>
            </a:r>
          </a:p>
        </p:txBody>
      </p:sp>
    </p:spTree>
    <p:extLst>
      <p:ext uri="{BB962C8B-B14F-4D97-AF65-F5344CB8AC3E}">
        <p14:creationId xmlns:p14="http://schemas.microsoft.com/office/powerpoint/2010/main" val="177665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4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5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46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47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2CAD905-20E1-24E9-5AFE-B9EE3975A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513257-818D-31E0-7D8F-A43F2513A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0450" y="1130846"/>
            <a:ext cx="5241592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Compreender a importância e as atribuições do pedagogo na Educação Infantil e nos Anos Iniciais, analisando estudos de caso para refletir sobre práticas pedagógicas e sua contribuição para o desenvolvimento integral das crianças.</a:t>
            </a:r>
          </a:p>
        </p:txBody>
      </p:sp>
    </p:spTree>
    <p:extLst>
      <p:ext uri="{BB962C8B-B14F-4D97-AF65-F5344CB8AC3E}">
        <p14:creationId xmlns:p14="http://schemas.microsoft.com/office/powerpoint/2010/main" val="825169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FD795E8-BDD4-B9D8-3B7E-E48138044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7F4E8E-8078-5448-D335-0709025AC9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F633BBC-0D1E-F944-C8C4-6945094D3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F4CA992-4692-9972-201E-346D81AAB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Estudos de Caso</a:t>
            </a:r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id="{010589E9-A45A-EB45-EC0B-9BAB6A990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F225A1B-D1A4-5261-C050-0586B60E67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BB1D6E9-EA67-7DA3-0601-D07A75251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id="{F1EF5967-4B63-36CA-1386-717A6066A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D15A943C-B940-B47D-9388-0ACE99DE0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36D6D42D-3C3C-7F3D-0601-8F7906E98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A34F222-8296-CBA5-4412-9CA5828284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C07ED2B-C76F-4D69-CF55-682F25BFD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0DBC614-CBAB-89B4-6DF1-34057CB46B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15F2826-B840-32AD-A8B0-C42B7373CA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75E0369-A99B-7BA1-A01D-58FF7D623A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88B3E4C-DD5A-8C02-6D41-76CD10D79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3A50842-A966-96CA-4CDA-E6D57F6AD0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41180CA-6BE3-B3FE-9030-172D6D3E9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9EDCF156-46E0-1590-7CD1-5E1F0F8E25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74C786C-6CF9-6701-872C-2307CD3C8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149DFD6-16C6-727A-F8D4-FD3A2769D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A363877-5262-D3F0-67E8-EF0396022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F754AE8-E602-DE92-05AC-02960AA6C1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FEF1F27F-538B-49C5-9194-F132D3E94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1A68D4C-1D54-C88C-6789-9F475120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43939719-0471-FCF4-A509-3204FC8DA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F720900-4343-F1B0-A3B9-59B3A44E73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B635183-DD2E-62FC-C305-77DD50F3B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83BF80F-FEB3-3922-06F2-C1260514B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5E4D781-60B7-3916-FBDB-5D444DFE13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900114D-32E9-5B58-1EB7-41EBC021A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EC19E9A-0EDE-B2C6-08E2-061EE9281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87348B9-A222-219B-6D06-DAC7D8080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4EB460C-6BD9-9195-C904-B552B1202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242334C-142E-97D7-EBF9-9A6F304C6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CAF0117-0450-0000-6D7B-20681CBA9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3B9DFB6A-C19E-A690-6CC3-B4E04E3075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94CA0874-80F3-949E-1190-0C27EC071C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69D06991-8B9C-250E-F41A-01F7420CF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0E01ADC-C9FA-1182-A9A2-54E781095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26750419-2CCA-DC0E-3D50-25013AB3BC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6E85C88-1C42-52DD-F8A6-8473BE9AB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A30EA1A-C9F3-D7AE-0BF0-79ED9C171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D179237-D383-0536-75E5-A3684AEDE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41514D9-3EE9-11E6-BE2E-03FA19E8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5430706C-E3E7-4901-3908-805B00BB5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0A2465ED-B2BE-44FE-F776-1AE7F86B37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87710012-F76F-19EB-583F-BE1A6E6BFD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8DE98D24-AEA6-5BA8-C551-6950BB013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38BB8D4D-1B62-2138-491C-4B5E73B72D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912C9E93-C780-5999-D379-58687A751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FCF9E25-6027-C142-59A4-0F86F030E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F9CC1607-3D57-E2A1-F6AF-C27EFF48D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5579FD6A-660F-5C12-F581-7F6A68B4F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B286C6DB-B0A4-38EF-0C79-4B270C7A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105D610E-4087-6E01-4152-CD52C798D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2EDC767-45CC-76D8-D0E3-50E38868A0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027D840B-CD5C-49FD-40DE-A52477F18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6BCF88CF-DFF5-8EB0-ED88-7F22E4F1D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0023CB0E-8335-DAE4-29FE-28F87A59A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C1C3B6CE-38B2-8B93-F069-D553DB167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21E8E4C-4788-CAC6-B952-99485F96D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7C7906C9-35C0-45CF-7288-7AF7231C0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AC868AA6-1B7B-0E1E-1CE5-DF067CCC7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A26F2100-C046-31D8-5371-71D0BD235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A81AEA9-F70A-840E-2F7B-3944A8D8F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9A0DE90-49F8-D130-DD6B-FEF8DFEDA0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9A13812F-D3C3-F7BC-3653-FA0E9CD1C9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0D72D453-8157-549A-73DB-DB2C6D81E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6B74E7BD-3050-A599-9827-159248F23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F71DE48A-C325-7DC1-2DE6-C55519328B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84A9CF45-5019-8AEF-BFA3-892281D03C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2EDCB986-166A-B436-4027-8A29B3FCF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6156F2B-223B-79B9-61E6-C975FF1AC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54B47B02-90D6-3CA0-358F-790D227486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C71C6950-020D-A3FB-64EE-4F56DBA453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6A7B8F66-5CE2-3D90-97B3-02D494D01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4F357B2C-1ABA-907F-3C36-DE861AACF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806463C8-5544-91CB-00BA-CC47ABBBBF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742123F-26F6-6055-BEB2-9D56E8226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50CDF94-BC5F-F188-6C48-9688731AF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5EB9FF95-862D-976C-1212-829D40B2D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0D46D9B0-3FDB-1152-02C6-171923E9C4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859D2EF4-0915-F628-0C8B-B7E69B2E1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5F726ED6-3E5C-8F9B-CB3D-A6D8B88D3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6A02F1D-588E-E957-BA6F-A2EC3B45AA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D9989BDB-7473-47F1-9F4E-B3E80D778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8101E5A6-A179-7F03-2ECF-2B5E2517E6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73BF7D88-B994-A51E-AA6B-A183AB177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DAFDD99-F325-3AE5-313A-ECFDD4D0C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F6C9F401-47EB-9AFC-9567-2DF1F7712C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110B733C-84C9-A36C-7F9C-4A8708BBB9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EB8CB56D-F2CA-B867-5683-3F72A76B5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98C847A8-01D2-24D8-2293-E59C27778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F6D9E7E0-FC6F-82E3-08C8-E444C442D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DD117406-83E7-BA94-1FB2-323FD3EDF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6DB6B449-F7BA-13AD-3529-2CE8AF52D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0CAD4F51-3253-0FA6-C69E-1615ADE57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6613A3B2-752E-16AF-7A30-865B6FD4F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85D9A785-B5EE-5DE7-84DC-BD80FE3276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01853AAF-1303-B752-5F9D-03FE58C3A1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EFC08BB-6E2A-CDB4-C9BE-20F823BD3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54923679-77ED-DA2E-22E0-329134533D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0BEA484C-9D91-7234-7956-4222E2A82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FF426FAB-7A95-D20D-647C-114CB87F0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BA034E7A-429E-94B4-0827-5FA9A114B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E9DB1BC3-9192-624B-50D6-2BB2EBF23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BD022989-BECC-DCD3-B47E-5163E8902A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82B3B725-755F-33F0-4CE1-7F41E267E4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6660551-3BA1-0328-86E9-130B17212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291C174E-9BB5-FACD-B06E-6A88F4D932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5039C3BA-B60F-9A40-9A32-6103F8E08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64B3F6E3-4D28-869B-0DCC-3433426FE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A35B75A5-3BFF-C8E4-FF2A-AE5FBD16D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79D34940-0A3E-1BFB-2A5C-2DD023C9A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B5330648-6375-17C7-B004-C0CFC6C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3AB46802-FC78-4194-8AC1-8039A76A0B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303A3496-C6D7-2160-BAFA-E7C860104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50E3BDE0-FB7E-F4F4-49A9-56BE96987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33895395-E6B5-45A5-1D65-045188C35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368575E4-E565-7D14-84E2-D04C9D9F49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D35BAA4E-42F1-F208-0897-0DA095088E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AE913D88-2D60-A2E5-FA06-5B5410935E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EFB3EE99-11FD-83B4-1321-E1569BF519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D29B1E48-5BE9-52B3-445C-19B3DA4C6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E9D89C51-3811-A316-F644-8BFC7355C5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F0F3E7E2-760B-5C6E-ABD5-88FAEEC6E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1785D686-AFBA-9692-5F4B-40ABA0B4F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AD06C281-15FA-AFAE-473E-20693EE899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5CDF5008-80AA-23E2-50AA-D9BBF554F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69188CD2-18EF-EB91-9975-3D36EF696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78DBD486-4E86-3288-6BCC-8A71CA3FEA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C84F2381-B9F3-24CE-6F27-87C3C97CF4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56F9D12A-53FB-C099-F72E-3C1A5CE4B1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5DEEB54B-A7D4-004C-47DB-B809C77B4E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F8F0E8C2-35B1-EE24-275C-814F55D24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C6E9F38-7AB3-578B-1AD7-68DD4626DB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9675BBFD-5C47-9908-05DD-5B722CD83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A349ED3A-0FCA-7C4E-1FD4-5C1C375D6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11C9C945-845E-FEC0-75B9-0F62441715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2868A666-4878-D796-3163-35B1297B9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158685A2-CFC0-BF87-6E8B-C56F611C9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B25C6753-55C0-6DAF-9F57-9DFF2AC33B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5C15CE3F-97DF-5365-40E4-9550250F0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99E929E5-676D-F843-66BD-57A135487B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5A565FEC-574D-D2A5-63F1-20154E05E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A0CED39F-E2C1-7C64-84A3-E3530D6FF2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97B4FEE6-0CD9-0E77-A71D-5C90824B9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1D1FBD5B-BCAC-F7F3-E313-F81F5629C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2756FB1A-6C60-0A94-91DA-9C5B6037C7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3AA9824-491B-4C05-9520-9DB72D72E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541D487E-B240-52DB-ECA6-4B918DCD60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6531CF98-094F-035D-C3E1-3F30854D8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37D44604-6BB0-493A-1C40-B96847E9C3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C20C1803-BF3A-62F4-E85A-1953FAE46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CC7DFFD8-C104-7000-DF1B-5B98F8FF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A4300821-D5F5-3BF5-3D90-23CD9F9542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0D82CD48-62C3-504E-53BA-E3F238AB6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D16EA632-8535-9A7F-E17B-73926F2D0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BD2B2FC5-45AE-8382-D979-732F3B15B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486A096D-1103-2111-2042-3522EBF7F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7ABD16DA-C324-21F6-4EC1-C9CB2A5CA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32295D8F-D6B8-B388-7DE9-4002AAE63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CC74B686-1B45-E56D-43EB-21440D946A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0753F6FB-B9D1-BF41-19B0-DFC9E56F30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52EE5B3C-F7F4-6B6E-618C-F12E4360E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0FE24C9E-2FA6-868B-1CE6-B0FC6E5C7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88ECCB55-EFCB-F9FC-EDA2-BA394C659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1469E66D-7013-A02A-BB23-BD4958D535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052B7E52-E583-7BEB-68D8-B8491E9B1B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94D576A0-985C-0AC4-6583-F8B124801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C45E86E2-90C5-F0C9-3DDA-6D6F59529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328512FC-A0B9-EF81-8549-FA5DB22D7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A807CAD-2478-1518-4D51-841AA32A6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01E979BA-F9EF-53BB-E18E-4239F98E8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88C5BF9A-342E-1B6F-904F-C53F4E3F1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5F9CE274-5ABF-3D26-9DB1-4AD6CD493F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24A0A124-84E3-4AC6-6244-D146E5FB1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15322DA-3E35-0D44-B907-ACFAE2D845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id="{F476060B-CE49-07E2-C0C3-CAACBB857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28C6078D-CCD3-3A35-0F18-184CC21F3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D9A38E93-8444-3E7D-350D-34716D3E8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2BDF2333-90E8-3321-1BFC-F89221C59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A7B997A6-3EAC-C686-FD2A-3D8AC891C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AF407FC9-7B87-3717-F475-EA5027748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3AB5C003-B547-8193-976F-C4ACF2BAD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3C45473D-0617-8AD8-6B05-7A3406C98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CAA8953C-3F58-9BCD-4715-DE882D7F1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138010D3-E19B-BC60-F91C-4F1DBC6EB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46E92930-CA34-54F5-5F0B-5F684E3D2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F573909E-3566-0284-0606-07DB79407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A3B2573D-9488-FF74-3406-F0F66E4EDD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1ED72740-B369-2A72-B6DB-07F45FF01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024854DA-680E-4D3C-16D9-065CBD360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CF7775AC-64F3-3708-49B5-29C18F680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DF8DDE48-A166-BAF6-C7C1-E67B43B4B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6742EED9-7FE2-CB8D-7080-5C31FB75F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630CA150-D589-1A99-8C20-4D21E8166C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BA26712-63E8-95DF-1057-7323B86DC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FC19E1A8-E33E-BF54-5CCC-E9504F1125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7162E0C1-FE3C-5C8F-697B-DB4CCB41D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9F87A19B-00EA-DF50-2560-0D5679D94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1B044E25-D90C-36A5-FF1E-8F8FD8FDB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405C03D6-665A-F099-4258-0FB7B66B6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697BAF20-2406-90BB-49D3-DB6E1DB8F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349247EC-C67C-2305-477A-EF925FD20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56878838-A64D-8640-3DD0-DD336E0980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A59F931A-DC47-336F-F885-EA313FE56D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D6A71028-B9F6-22B3-4406-422AF59F05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F8C40E41-B113-5BB6-690E-181DAD874F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FA7CAFB8-825E-A32E-882F-A9FA4D404F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1FDE33F2-EDC8-F393-FC26-906A4E072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6A681A5-472A-E0C9-85FD-6ACDA3C4F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9C509375-326A-102A-4F3B-44224145A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F234D97F-DD2A-DC20-B02C-A25E53DF0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748742DF-C4BD-9CFA-5037-458625196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B98B8D41-7A2B-FD7E-6A7C-FED8FA80E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A0C5D76C-FD9B-7B10-C0FE-DB858ECF7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D28C9C26-0745-392C-5C3F-E6863C3500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6646AD18-59B1-0F1F-268F-2D1E1E03A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C6D760C-F0F8-BB18-C650-D065E5FE7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CD13CACD-5E58-FE83-A9B4-0838CAB01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DE6FDF95-F375-15B3-D12B-C755B0E1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FD8E4E8F-F1F0-8BC4-4249-D65FC34608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A776711B-388B-9979-15D4-BC9A2E400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92FC3ECC-F021-300D-EB12-C81E0F596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250B7CC1-5FA5-CF85-E52E-94C98184B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46CECE90-65D7-BF14-D1E2-295D3B42A1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267429CD-DFE8-EF34-D949-6B64A9D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2EF876F9-C257-F323-9F53-8AFFEB6D27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16BFC11B-A78C-3B86-BF2B-01790EDCC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52D59B27-FAFE-FD41-5611-BAE7F95E1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C6C3BDD5-5981-8617-31B1-C0DF76AD57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087B30C7-F729-ADD3-8AAF-199E096E6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2FFB2062-6800-657F-5C54-A98558472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07A33313-01ED-1BC6-5873-A3E11145D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D3F2EE32-FAC7-4502-45CF-D32E1DA6BE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597078AD-2F14-5F08-41A7-6C6EAEB45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629C1759-95F9-E9C1-4B40-CC5B503432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38ACD225-5296-A7E6-23FE-0B5A261AF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FCE939C2-4BD9-AC3C-7B0C-66BCD3CB3C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3B488B6-C70D-7216-AD6D-5EE35AB271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D6F45F1C-71A0-6B33-D975-37BC019B0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3FCC1268-07D5-0DBA-DC54-79461BC479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4A1E66D3-20D1-FB99-B42A-2517B49C5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ED95E93D-6200-C2CA-CDCB-70BACCB22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6D843E63-19B1-5B78-16D0-1057DDD1A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DF390BBE-7B26-A532-C494-C7E5A083C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9D262BB9-4A23-CCFB-2BB0-31F159933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66845EF2-A40E-0B41-3712-9021152000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D427A05D-F552-6CB1-E0B7-2F4ED04497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F7131D0C-EE38-B72D-7548-AF33A3F97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4D2E8F59-57F2-A1EF-F17D-E683AE67F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CFA4A6D8-DA9A-BA72-5125-4A4C6CCDE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6C65FDB1-B442-F032-8EC4-0F21D3356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C215047D-3DE5-5C38-2EA6-4D936B0E1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BDBB543E-94A6-2689-7470-5742E5B6E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B688B0EB-90DA-E76A-4B93-767109155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91204232-33A9-6527-6AE3-063E84E15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6FCB029F-6F64-7EB6-1681-188EA4F56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9AF4A482-3579-18B6-C413-6776A80D4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E051D452-B8EA-C3B4-6C44-76BE4F6D0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5A36C6C2-DA56-AE95-3AFA-7AD252C3F8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8A8D5E9A-EE61-AB3E-5C41-8412788EF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EDC33846-4AAB-E984-E9FA-65B9CC1C7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F6F8E610-83B1-8F17-29CD-98C5154F6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46A2AB56-F1EF-9BAC-7A68-D77AD87E9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75002492-8706-808E-6517-366C6A9C1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21CFBE65-9442-EA53-0F0F-23BB49011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BEBF67FA-87E7-0917-1B45-1ACD4BEC28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3645431A-7528-CBA8-7D3D-0B17C558E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F5E7412A-171B-BE7B-9FCC-4FC3860E6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611FA3BE-FAED-3FF7-04D6-2482DC47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3FF76431-667A-523F-E406-6D5E68BFC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7A640348-3246-1BAD-3E1B-AA364ECCC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7BF50914-D686-1B93-AC12-78185E326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4DC648A3-286F-7166-CF66-36A18B97C8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84F288CF-1597-3EC4-C837-F5F9BE597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88E1EC61-7B52-6CB2-33F4-1848CC330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C45EC4CE-CF1F-FB11-3FD7-1E9E4116C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BF7F20EA-9564-CBD3-F52B-57D1718C2C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89CC1A61-F568-FCDB-A7D9-450C4E9C9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EB345072-0BF8-974A-DB48-C943F5D540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8146A62A-9DF6-B59F-7075-6F5535A205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20EA43E6-C835-8A40-CD66-048BD7247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B2909F20-E6C6-BE6E-DBDC-344BD404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2689BF52-68FF-E7E6-3EE9-19E7B8464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D9B2FE2B-ABD5-E3E0-1D2E-FB2D6E678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CF985A09-FC4C-8359-C152-82986FA53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3B0E204D-2AD7-7851-EE95-28C63706D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783F1F09-7B95-CDF3-0E8D-AD4343C03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2726A7D0-DCE7-7D76-DC03-737703A7C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88AF9530-A931-403E-2A59-7C64773915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9FFBC7E8-E7B0-64CD-821D-896DC319C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13A0BF98-0657-3FB1-EC08-52C4C99C10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7BF4E68B-6896-B895-FD6C-C9F07B816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BEA1906C-6482-EA04-1867-612E1F457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26595701-154D-2E83-EAED-E4E2B684D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D42C28B3-FC80-8992-B24D-A172F0CB28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B69AB6B3-88E9-EFC7-C8A2-7049B5DC7A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42CB4859-78CD-474A-937A-15D920E8C2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C4CD6077-8122-F5C0-3D15-5987186C49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24B708D8-6F88-9004-882A-0DB10A89EB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B59850E1-A8DD-00FC-2B29-A8A634E8D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D0EE9D0B-F590-0BAC-1EF9-3F3144763A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A0389EAF-48D2-0C36-1BC2-BAD67C641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199AA4AE-C727-70F6-F506-9FF053409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98ED23FF-F86C-AB61-FE5E-707B756625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D28FDDFA-DEEC-90E0-B8FC-C671D4E54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0EE8F7D1-BE25-52C2-AFFB-4E91B5DBB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3B96CB24-3C0D-AB1D-FA2A-AE556D2CE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412A1713-022A-6FAB-2548-D92EFBA2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0AF1865D-2C90-462A-35AB-CC400933E1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F24C24E0-4DC5-F82B-79A3-AB4A9CBA6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B244D832-0316-DB6A-5275-C43E6770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81A022EF-12E9-616D-C840-64C201D79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D174F24F-BEC8-00C8-66C8-36FEFE147A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26D52DEB-3648-77CE-19C5-CA25A59DE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E0273B19-6508-278F-C86E-2222D332D4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4B171B68-4428-92C7-4788-9508479D2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CB776264-2F7C-29CE-DC32-CDF4E7687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0F495DDA-3F7A-EBF7-6C57-3F7DCD06A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85D7F19D-D3B0-6667-4F51-05F14EAEC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1EE301E3-59EF-F6A8-177F-F70F2389C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7A12B2FE-2B23-1758-A35A-3BB0F4066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BE01DAF6-6EA8-1738-AF1A-8586081D26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2226AD63-EF6E-472A-44CB-4FF6AAEAF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5F00379F-35CF-0569-380D-C786A868B7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3530CD25-C8C5-0E89-48B7-E23DB0C92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98AF35DA-7C45-79C4-1ABB-FE2C0776FC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118E80B8-5C64-DFD9-BD1A-ABC2B8937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FE43BCA8-36F8-457C-19BB-8E81D3EBF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259A6263-6066-0BB6-0131-0B5C80B7A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F6CA7DB9-FCB4-D22E-D123-A65714D1E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0C85B8A9-6E4E-9989-9770-28E8481EAB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E8F44F08-04F5-E114-3971-6B475C010A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50D09913-9A7A-B05D-A987-F5A22465A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60F15B66-41D9-3F70-9E0D-458D4DAE8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4E98DE42-7825-533A-8331-7667BABD4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F736CE8A-2181-A141-66F6-782D3DCCB9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8C2F398B-DED4-9A78-43D8-D2A572DC3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43E2CC8A-AC69-CB50-857B-D1BE5136D6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4DB5F5AC-83F0-E664-CD0B-5CA6E4B3D1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77D44989-E17F-6177-98D0-D8B55195B3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EDD3F993-F946-AA8A-04A1-EED3268A3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1E5B9D44-7030-B602-8939-06A723058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CF35BBE5-B883-2533-055D-48980A59C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5FB2414F-1523-B6C4-6D2C-DB7DCD2E42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4B0879E0-129B-F476-0715-5B755D0A3A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E36C0B-BE49-B0F8-06AF-585561195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Estudo de Caso 3:</a:t>
            </a:r>
          </a:p>
          <a:p>
            <a:pPr marL="0" indent="0">
              <a:buNone/>
            </a:pPr>
            <a:r>
              <a:rPr lang="pt-BR" i="1" dirty="0">
                <a:solidFill>
                  <a:schemeClr val="bg1"/>
                </a:solidFill>
              </a:rPr>
              <a:t>A gestão escolar deseja implementar um projeto interdisciplinar, mas os professores relatam dificuldades para organizar o planejamento.</a:t>
            </a:r>
          </a:p>
        </p:txBody>
      </p:sp>
    </p:spTree>
    <p:extLst>
      <p:ext uri="{BB962C8B-B14F-4D97-AF65-F5344CB8AC3E}">
        <p14:creationId xmlns:p14="http://schemas.microsoft.com/office/powerpoint/2010/main" val="2683458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9050EE-26AF-4253-BD50-F0FCD965A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F6FB28-8911-20F8-B537-812A44C24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Atividade</a:t>
            </a:r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id="{D0C78466-EB6E-45A0-99A6-A00789ACD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E99F76E4-5DFD-4DBE-B042-66FBCD118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id="{773717CC-ECEE-4ABF-BA61-C59F46801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A4FAE41-62DF-4B8E-BD66-8EC206E0E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564C7F1F-5546-40DC-A16B-C9A3E4577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45583216-FC24-4B75-9703-DBEC401FF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FD0A70D-2E7E-4048-8145-0F45EDBBC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B703C78E-D176-4455-B7B5-2DB4F418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AD23B98E-D1FB-4BD9-BA4A-060BC8266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C1541992-EEDB-4D6B-BDA9-B66E58A17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08072B3B-B852-4186-ACFE-F61425132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7B5DD2CA-BCBA-4F3E-B472-84006768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C7335DFE-05E4-4D45-B035-1D85E7648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ADCF9375-A092-491A-960D-A4DBB376C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95341599-7E99-490F-9AF8-07EAE5C8D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1C55EB0-818A-46E6-8D53-550310029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19B036C-5BD8-4F3B-8935-96D50F410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445880-106C-4DC8-A250-D132F0D6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952AA1DD-5DBE-43CD-9B85-63C762692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2A412466-ED73-4944-83CE-224B1769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07E195A-10DB-494C-A547-E1D0C6F61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CD4AECE-734D-4B90-984F-B2ABFA2B6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927072E-8001-4AD1-A4C4-2EDBA3BF8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9D6F50-E593-46A3-81D8-73389276B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A96E600-84B4-452B-AE40-295FC5807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BBA17AC-C1AB-4BFC-A051-457275D1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488E850C-90D5-4D0F-A57D-7809327EF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F98D808-AB13-4D8D-B4C5-9D3215346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95AFFBC0-FF37-4117-86FA-21ABDA17A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ED0AC42A-17B0-4154-968C-CAE2A04C2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4A7A31A0-8490-4B9D-B9CC-7FF28053E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8188899C-6A74-43D8-B36C-F86B278C8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1537EAA6-95B6-4674-A7B9-40F9AB7F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F4B29507-C08F-4764-B703-0EB33A0FA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4200E500-6A99-47FC-A30F-FA4C85DA8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558677C-76AD-451F-AEEE-C5FEE4179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79E472E5-A81A-44E7-AEBA-C3A59349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5CD54F54-9E41-4635-A533-6CC6515E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B22D6F46-74C0-49D9-8CD8-BC125E973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C6FAA6EC-EDF6-4522-ACD8-8D4F7FF87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5F8364DC-ED1A-482D-A418-7941B199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1896D361-70A8-4528-940B-F306550F8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4D1CB00A-0CE1-4E25-ADCE-9562845F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1B6761E-B7C6-4218-B95F-F6DEC0066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CA081177-DAC3-4667-91A1-4CC885D4A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435007DC-BB8D-43BA-9598-AE79AA262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46628B8A-02EC-44EF-B52C-5EBAFBCF9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2DACEC99-8F4C-495C-8EAA-670A3A02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8EFEAD4-1425-4357-9D8A-F326DABC6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FDA70E94-A082-47D4-B4F8-142AEF1D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10E96E8A-1EEA-4F1D-8CFE-12DC9B9E7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B12D7CC4-A548-4FF7-A6B2-9151CFA9E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CB3F1C68-B597-4669-87F8-C80124ABE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57037D2-0958-4F34-815F-C8CA7F86A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30AF3969-3F11-4157-B4B9-33B1314623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51D613E3-18F5-4426-ADEB-DEC123E16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C25548-A3A9-4018-A29B-6972D353F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7EDE6372-94D2-435D-BD43-A20072D8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729575A6-77E2-4199-8F0A-27C89330A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12EB506D-59AD-4011-80F8-36A2BDB9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92FD46FA-14EB-46A2-B4A3-ECD1F49BAC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1CD84E07-49A9-40E3-B34C-91C156C9C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F3090306-C384-44A0-8C38-77397133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15E97E-31A4-4273-AB55-8EAD74CB9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92F63CA-0494-43E2-A0AA-37C35C832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5389A040-E4CC-4CE7-8B9F-40ECA9AC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1BA51B23-705C-49BE-B606-8A9B623E0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B16EF17A-F451-4B5B-9052-33A9116E9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1B20B7D1-27D7-4E1A-A317-E9E7A105A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1E3FADAF-FD1D-45B2-A40D-EBDD536E7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301257BA-BCE2-4479-A04F-A9DBFAF9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19D0ABC-04D9-405A-A52F-5EEC01762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123AE5C7-608A-47A7-B7A1-55662B70B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957BDA1A-3081-45EB-A31E-3F98EC6DC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683DDA50-C794-4DC5-8297-CFDEB8DCB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FA42024A-A832-4635-9CE6-B968232CE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564D00AA-3E68-4F56-80A0-08D5DFFB6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D988A711-E3E8-4172-AFE1-60E93FF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7A89FF34-EE34-461C-A3EF-73AC3801B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80D55E43-BE59-444D-B32B-9C0306A12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639C823F-B16B-4DF7-BA6E-0D832AAB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E623C08-172F-41EA-90CB-59ED0D58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94C0577F-0FF9-47D5-8C6D-FC7B4CC31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0C80E9D-7909-4C52-ACAD-80FF874F9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2B9598CE-4E74-4A54-BAB8-59379D211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E7188EAA-47E1-4B73-8682-C74A0421B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36900E8B-61F2-411F-B29F-A9CDC6E81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0A25598A-334A-487D-9604-4753EAE81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C8DBE472-045A-491C-AB7C-4153EE2B0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2F6DD374-5D5F-48BB-8135-8F37EE2C2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386B8A5A-00D0-4291-937B-931B3F19C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89C10BFA-8067-495D-810E-1F4085F7B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51F94E69-8294-4AB3-A457-3BD4ACF08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AD2859C5-45C5-4EE2-8272-0FA7A0235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14AFB321-1B9D-41AF-9686-8C689A3F4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5C4403F4-D893-4E4C-8DFE-E79AE6A62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BA894316-677B-4B51-AF19-0D3FAF96A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FDE9AD-8F5A-44B0-AC7E-30148150D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A4D0E6BA-489D-4EA4-994E-225F7D078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7EDFBCCB-EC92-4860-BBDB-2EC6355FE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459DBA8E-2EB0-4C51-A161-2C595B89D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FB1BA285-9A95-49B7-A098-F38400D92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D29C405E-90F5-4AB5-8B5F-3CA2F1815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F7214FFD-3321-412F-9CA5-4BC6E874F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5F16C3D8-64A1-443D-92A7-EA97518A6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7E4EFAB9-436A-4B6B-A16B-8DA3F614A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037DDFC3-D7A5-443D-8417-D723296D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253AC142-F4B4-47E8-BBEE-F7D0F8547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890AAA82-94E2-41D0-AE92-9C87195CC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FD33B856-EF4E-40FC-BDA0-9E26203D0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24AEBF58-C8A2-4D00-9AFB-B5012AEA3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21270E55-4211-4529-BDC3-29B80BDF5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16DD7E91-EFBB-4DD7-B30F-4A13C20BE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6260F31-66FB-4E2C-801E-701C2B859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B5FEE1C9-3961-4400-AD3E-B5AD93A47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34E1BE05-269F-4A13-99FE-2A973A0E7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2D591FBD-65C6-46C4-AF19-875D652DC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85F7E635-CB45-4346-BBFB-10FF0576A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3BDAC885-F0B3-4D66-8587-438465298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3427A7E1-71C9-42CC-9CAF-53642DC4D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20BF60C4-2E5D-473E-96B6-D22BB8536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C4703732-1088-4448-ACC0-D8BD901B2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6777D706-23BF-4962-98D3-D5AE7DF4E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783FF777-4C59-44D0-9441-2B40E0A70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2037F33C-65F4-44B6-9CB2-D32D1552C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E73BA403-F3FD-4D76-A516-5698375D6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0AF0D29B-415A-4327-A4B4-B5DC8F0AC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374A9388-F55E-4F94-817D-5BFF0B59E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30C52183-F223-4E0A-B713-C91589CEB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A6BEE030-DC6B-4CB1-A01B-95CC82552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2D41CF67-37BB-443C-85CF-2A05174FD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65A449CF-396F-45B8-B268-6824A4E89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9C20A7EF-7013-4D6C-ADD8-868A931DF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F787692C-3BA9-4D4D-82F8-E497797AA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A6D539D6-A55E-40F5-83AC-A77340524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D4D7922F-CA55-4202-B99F-ED303E704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4120C846-A602-4B6C-9C07-11D2B0F8A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84B5D527-4684-45F5-84CE-73642492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FF31CF21-8169-4D45-A115-9CF8D3718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DA8762B9-9CD8-4676-93F5-6C9358A94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A183E80A-70D1-4F52-A92D-D396648CC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3FBB0F7-E17E-4890-9B66-3625BA146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708E7BF1-2D4D-44AB-A5CC-0ED91B84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4B468C4E-6F63-4172-AE1F-8965744DB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974C7149-F567-4D55-8F48-511DCF3A8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54A551FA-7E10-4D28-9A10-B9A06C078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1D04F3C0-CE2C-4B8D-A5BD-0E994FD8D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D2EA9230-DD52-48A9-B268-56744EA50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043A05F5-A8CF-4D01-AF12-95D1ECAE4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1F47C6BC-BD1A-4291-B018-05E5A72E4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5B89844-FD17-4048-A3F5-35E390C6E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B5593F34-8B0E-4D34-9781-B594E2F5D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4428E4BB-2263-4D19-8254-C9B54B856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2366216E-6EA2-4872-8370-C5EC2252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D66F8E3F-BF33-4F99-A1F0-EB5885BF2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EB506747-ED9D-43EA-BD67-DF7971849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AC803CE8-FFF7-40EA-AF62-102724C32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7EF6FFCA-06CC-4395-AEB0-425719A42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0D95F285-AAC0-4F32-8665-2677878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8DFCCA2E-BF12-4D26-A5A4-A03387546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2ABEAC60-6AC3-4D6A-95F9-2E79F6BE0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A6015B7-49FE-4729-B2F4-585F0F305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D611DEB1-76FE-4625-9449-88E52D15F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97F031C1-1AA7-4CA7-ADD3-E0577626E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96F5D0CB-22E6-4536-8403-F42527F3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A32718AB-7401-4F66-9C77-E06C3CF7C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85B6B5F1-D1E4-45A3-8117-348D02D2A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534869FD-184C-42DB-B9DA-293DB67E5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A781504F-CAFD-4201-B288-8B4A809B4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D9FC8348-2BA6-4631-8AA7-D63CD898C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C1AF95A2-64EA-45E2-A43B-1EBD56910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CFC80050-240D-434A-BFCB-DE4DA4FAF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28F4FC-1542-7250-9E56-290DA3FF7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>
                <a:solidFill>
                  <a:schemeClr val="bg1"/>
                </a:solidFill>
              </a:rPr>
              <a:t>Elaborar um plano de ação do pedagogo para um dos estudos de caso discutidos, com base nas reflexões da aula.</a:t>
            </a:r>
          </a:p>
        </p:txBody>
      </p:sp>
    </p:spTree>
    <p:extLst>
      <p:ext uri="{BB962C8B-B14F-4D97-AF65-F5344CB8AC3E}">
        <p14:creationId xmlns:p14="http://schemas.microsoft.com/office/powerpoint/2010/main" val="3252125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26EBD-DE5F-F102-6BC7-677E5CE62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812709-90D0-675E-1482-3BC0F6863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15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id="{F0E417D8-88AA-4184-A08D-DEF97C6C9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85795" y="1690979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42" name="Freeform: Shape 10">
              <a:extLst>
                <a:ext uri="{FF2B5EF4-FFF2-40B4-BE49-F238E27FC236}">
                  <a16:creationId xmlns:a16="http://schemas.microsoft.com/office/drawing/2014/main" id="{FCB4E045-9FB0-41C4-AC74-479EA20D85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21C7A48-09EB-4AF0-84CB-7EE408C2C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3" name="Rectangle 13">
            <a:extLst>
              <a:ext uri="{FF2B5EF4-FFF2-40B4-BE49-F238E27FC236}">
                <a16:creationId xmlns:a16="http://schemas.microsoft.com/office/drawing/2014/main" id="{FDDE3270-A872-4E10-80BC-B93D6F0E3F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42953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15">
            <a:extLst>
              <a:ext uri="{FF2B5EF4-FFF2-40B4-BE49-F238E27FC236}">
                <a16:creationId xmlns:a16="http://schemas.microsoft.com/office/drawing/2014/main" id="{3B6E5F32-B5B2-45E3-9C18-BBC9005C4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42953" y="1187311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17">
            <a:extLst>
              <a:ext uri="{FF2B5EF4-FFF2-40B4-BE49-F238E27FC236}">
                <a16:creationId xmlns:a16="http://schemas.microsoft.com/office/drawing/2014/main" id="{9545E68B-E61B-4EAE-9672-3A52AEC2B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6263" y="1119679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4893968-AB48-AF08-1B03-916672724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2788" y="1397000"/>
            <a:ext cx="4502041" cy="30083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Para refletir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1E2857-D1DB-FFE1-79A9-13E9007EE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4211" y="4497473"/>
            <a:ext cx="3624471" cy="81160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Quais 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características</a:t>
            </a: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ou</a:t>
            </a: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ações</a:t>
            </a: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vocês</a:t>
            </a: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acham</a:t>
            </a: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que 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definem</a:t>
            </a: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papel</a:t>
            </a: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do 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pedagogo</a:t>
            </a: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na</a:t>
            </a: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escola</a:t>
            </a: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46" name="Graphic 212">
            <a:extLst>
              <a:ext uri="{FF2B5EF4-FFF2-40B4-BE49-F238E27FC236}">
                <a16:creationId xmlns:a16="http://schemas.microsoft.com/office/drawing/2014/main" id="{63DD1BD1-81FE-4F15-A934-E9AE94AE9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11689" y="823301"/>
            <a:ext cx="760800" cy="760800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7" name="Graphic 212">
            <a:extLst>
              <a:ext uri="{FF2B5EF4-FFF2-40B4-BE49-F238E27FC236}">
                <a16:creationId xmlns:a16="http://schemas.microsoft.com/office/drawing/2014/main" id="{120AB9A0-C0C4-43DA-9A34-FA3A4079D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11689" y="823301"/>
            <a:ext cx="760800" cy="760800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8" name="Oval 23">
            <a:extLst>
              <a:ext uri="{FF2B5EF4-FFF2-40B4-BE49-F238E27FC236}">
                <a16:creationId xmlns:a16="http://schemas.microsoft.com/office/drawing/2014/main" id="{98815DD1-EC9D-4BE1-846B-8BEF57D398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6352" y="3643495"/>
            <a:ext cx="584612" cy="58461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Oval 25">
            <a:extLst>
              <a:ext uri="{FF2B5EF4-FFF2-40B4-BE49-F238E27FC236}">
                <a16:creationId xmlns:a16="http://schemas.microsoft.com/office/drawing/2014/main" id="{CB78D2B9-C9C4-4A37-A12C-A09FC1158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6352" y="3643495"/>
            <a:ext cx="584612" cy="584612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0" name="Graphic 4">
            <a:extLst>
              <a:ext uri="{FF2B5EF4-FFF2-40B4-BE49-F238E27FC236}">
                <a16:creationId xmlns:a16="http://schemas.microsoft.com/office/drawing/2014/main" id="{DFC7EBB5-848C-4B1C-BE84-4CF07E90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59707" y="3876466"/>
            <a:ext cx="1056155" cy="1056156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51" name="Freeform: Shape 28">
              <a:extLst>
                <a:ext uri="{FF2B5EF4-FFF2-40B4-BE49-F238E27FC236}">
                  <a16:creationId xmlns:a16="http://schemas.microsoft.com/office/drawing/2014/main" id="{0F8315F3-A078-427A-92BE-34EC9E574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3DFAF5C-63B0-43FB-80BE-CC45D99F51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30">
              <a:extLst>
                <a:ext uri="{FF2B5EF4-FFF2-40B4-BE49-F238E27FC236}">
                  <a16:creationId xmlns:a16="http://schemas.microsoft.com/office/drawing/2014/main" id="{6AD937F2-A44A-479C-A7EB-4EE7686A9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7834CC3-9461-418F-A593-FC09CD79B9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32">
              <a:extLst>
                <a:ext uri="{FF2B5EF4-FFF2-40B4-BE49-F238E27FC236}">
                  <a16:creationId xmlns:a16="http://schemas.microsoft.com/office/drawing/2014/main" id="{DD68AA1C-0667-46EE-A8BE-CAAA3EAF9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0F403B5-430A-450F-97C1-73160966C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34">
              <a:extLst>
                <a:ext uri="{FF2B5EF4-FFF2-40B4-BE49-F238E27FC236}">
                  <a16:creationId xmlns:a16="http://schemas.microsoft.com/office/drawing/2014/main" id="{AB38EBB0-5161-46F3-83D7-D9F478B1A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47EDFA5-AD01-40BE-91A2-A0C178622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36">
              <a:extLst>
                <a:ext uri="{FF2B5EF4-FFF2-40B4-BE49-F238E27FC236}">
                  <a16:creationId xmlns:a16="http://schemas.microsoft.com/office/drawing/2014/main" id="{76E0C47E-FE2F-4A8C-942E-1026D02D3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A309DA7-4C25-40F5-AC21-DA06D9C98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290F5FA-D4BF-4264-A8E9-365566EC7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47FD6B5-9B47-4500-9D65-7BD217301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CA06612-80DE-4467-A50C-0CB390D6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843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F726F8F-7CD9-8AB3-B3B3-686B2BDB3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pt-BR" sz="4100">
                <a:solidFill>
                  <a:schemeClr val="bg1"/>
                </a:solidFill>
              </a:rPr>
              <a:t>Contextualização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490FCF-164F-99C4-FB93-CDDE05D84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bg1"/>
                </a:solidFill>
              </a:rPr>
              <a:t>O papel do pedagogo na gestão pedagógica e no acompanhamento das práticas docentes.</a:t>
            </a:r>
          </a:p>
          <a:p>
            <a:pPr algn="just"/>
            <a:r>
              <a:rPr lang="pt-BR" dirty="0">
                <a:solidFill>
                  <a:schemeClr val="bg1"/>
                </a:solidFill>
              </a:rPr>
              <a:t>Diferenças de atuação entre Educação Infantil e Anos Iniciais.</a:t>
            </a:r>
          </a:p>
          <a:p>
            <a:pPr algn="just"/>
            <a:r>
              <a:rPr lang="pt-BR" dirty="0">
                <a:solidFill>
                  <a:schemeClr val="bg1"/>
                </a:solidFill>
              </a:rPr>
              <a:t>Estudos de caso como metodologia para pensar soluções pedagógicas.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9678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08A56FC-85DF-238D-60FE-964381FEA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Função do pedagogo na Educação Infantil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4C2033-1CA5-F0A4-7458-88F46B598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Planejamento e acompanhamento do currículo.</a:t>
            </a:r>
          </a:p>
          <a:p>
            <a:r>
              <a:rPr lang="pt-BR">
                <a:solidFill>
                  <a:schemeClr val="bg1"/>
                </a:solidFill>
              </a:rPr>
              <a:t>Orientação para o desenvolvimento integral (afetivo, cognitivo, motor e social).</a:t>
            </a:r>
          </a:p>
          <a:p>
            <a:r>
              <a:rPr lang="pt-BR">
                <a:solidFill>
                  <a:schemeClr val="bg1"/>
                </a:solidFill>
              </a:rPr>
              <a:t>Foco no brincar como metodologia essencial.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8070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633D9C-586C-148A-A6CF-3DBCE7A01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Exemplo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4AB30A-477D-50C3-11CD-D59DFD422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Imagine uma situação em que uma professora da Educação Infantil realiza atividades de pintura com seu grupo, mas está tendo dificuldade em entender como essas atividades estão contribuindo para o desenvolvimento das crianças.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3056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1A9204B-2BD2-136D-BEE1-E45C5E9DC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Intervenção do Pedagogo: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B7B62E-C2A5-6864-5A2D-214C00DED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>
                <a:solidFill>
                  <a:schemeClr val="bg1"/>
                </a:solidFill>
              </a:rPr>
              <a:t>Orientação Inicial:</a:t>
            </a:r>
          </a:p>
          <a:p>
            <a:pPr marL="0" indent="0">
              <a:buNone/>
            </a:pPr>
            <a:r>
              <a:rPr lang="pt-BR" sz="2000">
                <a:solidFill>
                  <a:schemeClr val="bg1"/>
                </a:solidFill>
              </a:rPr>
              <a:t>O pedagogo sugere que a professora registre as atividades realizadas, incluindo:</a:t>
            </a:r>
          </a:p>
          <a:p>
            <a:r>
              <a:rPr lang="pt-BR" sz="2000">
                <a:solidFill>
                  <a:schemeClr val="bg1"/>
                </a:solidFill>
              </a:rPr>
              <a:t>Descrição das atividades (materiais usados, tempo de duração).</a:t>
            </a:r>
          </a:p>
          <a:p>
            <a:r>
              <a:rPr lang="pt-BR" sz="2000">
                <a:solidFill>
                  <a:schemeClr val="bg1"/>
                </a:solidFill>
              </a:rPr>
              <a:t>Observações sobre as reações das crianças durante a atividade (quem participou mais, quem precisou de ajuda, como cada criança expressou suas ideias).</a:t>
            </a:r>
          </a:p>
          <a:p>
            <a:r>
              <a:rPr lang="pt-BR" sz="2000">
                <a:solidFill>
                  <a:schemeClr val="bg1"/>
                </a:solidFill>
              </a:rPr>
              <a:t>Produções das crianças (fotos ou cópias dos trabalhos).</a:t>
            </a:r>
          </a:p>
        </p:txBody>
      </p:sp>
    </p:spTree>
    <p:extLst>
      <p:ext uri="{BB962C8B-B14F-4D97-AF65-F5344CB8AC3E}">
        <p14:creationId xmlns:p14="http://schemas.microsoft.com/office/powerpoint/2010/main" val="110039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963BD2-95A6-DDE9-3401-36ED98160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pt-BR" sz="3700">
                <a:solidFill>
                  <a:schemeClr val="bg1"/>
                </a:solidFill>
              </a:rPr>
              <a:t>Acompanhamento e Reflexão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34C4C3-79D9-D3CF-3CC5-CD5713AB5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sz="2200" dirty="0">
                <a:solidFill>
                  <a:schemeClr val="bg1"/>
                </a:solidFill>
              </a:rPr>
              <a:t>Após um período, o pedagogo organiza um momento de reflexão com a professora, analisando os registros. Por exemplo:</a:t>
            </a:r>
          </a:p>
          <a:p>
            <a:pPr marL="0" indent="0">
              <a:buNone/>
            </a:pPr>
            <a:r>
              <a:rPr lang="pt-BR" sz="2200" dirty="0">
                <a:solidFill>
                  <a:schemeClr val="bg1"/>
                </a:solidFill>
              </a:rPr>
              <a:t>Quais crianças demonstraram progresso em coordenação motora?</a:t>
            </a:r>
          </a:p>
          <a:p>
            <a:pPr marL="0" indent="0">
              <a:buNone/>
            </a:pPr>
            <a:r>
              <a:rPr lang="pt-BR" sz="2200" dirty="0">
                <a:solidFill>
                  <a:schemeClr val="bg1"/>
                </a:solidFill>
              </a:rPr>
              <a:t>Como as escolhas das cores ou formas refletem a individualidade de cada criança?</a:t>
            </a:r>
          </a:p>
          <a:p>
            <a:pPr marL="0" indent="0">
              <a:buNone/>
            </a:pPr>
            <a:r>
              <a:rPr lang="pt-BR" sz="2200" dirty="0">
                <a:solidFill>
                  <a:schemeClr val="bg1"/>
                </a:solidFill>
              </a:rPr>
              <a:t>Que adaptações podem ser feitas para engajar crianças menos participativas?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535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9050EE-26AF-4253-BD50-F0FCD965A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DB48D8-AA02-D188-92DA-CC6DE4A34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Socialização e Valorização</a:t>
            </a:r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id="{D0C78466-EB6E-45A0-99A6-A00789ACD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E99F76E4-5DFD-4DBE-B042-66FBCD118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id="{773717CC-ECEE-4ABF-BA61-C59F46801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A4FAE41-62DF-4B8E-BD66-8EC206E0E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564C7F1F-5546-40DC-A16B-C9A3E4577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45583216-FC24-4B75-9703-DBEC401FF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FD0A70D-2E7E-4048-8145-0F45EDBBC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B703C78E-D176-4455-B7B5-2DB4F418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AD23B98E-D1FB-4BD9-BA4A-060BC8266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C1541992-EEDB-4D6B-BDA9-B66E58A17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08072B3B-B852-4186-ACFE-F61425132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7B5DD2CA-BCBA-4F3E-B472-84006768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C7335DFE-05E4-4D45-B035-1D85E7648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ADCF9375-A092-491A-960D-A4DBB376C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95341599-7E99-490F-9AF8-07EAE5C8D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1C55EB0-818A-46E6-8D53-550310029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19B036C-5BD8-4F3B-8935-96D50F410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445880-106C-4DC8-A250-D132F0D6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952AA1DD-5DBE-43CD-9B85-63C762692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2A412466-ED73-4944-83CE-224B1769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07E195A-10DB-494C-A547-E1D0C6F61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CD4AECE-734D-4B90-984F-B2ABFA2B6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927072E-8001-4AD1-A4C4-2EDBA3BF8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9D6F50-E593-46A3-81D8-73389276B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A96E600-84B4-452B-AE40-295FC5807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BBA17AC-C1AB-4BFC-A051-457275D1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488E850C-90D5-4D0F-A57D-7809327EF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F98D808-AB13-4D8D-B4C5-9D3215346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95AFFBC0-FF37-4117-86FA-21ABDA17A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ED0AC42A-17B0-4154-968C-CAE2A04C2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4A7A31A0-8490-4B9D-B9CC-7FF28053E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8188899C-6A74-43D8-B36C-F86B278C8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1537EAA6-95B6-4674-A7B9-40F9AB7F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F4B29507-C08F-4764-B703-0EB33A0FA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4200E500-6A99-47FC-A30F-FA4C85DA8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558677C-76AD-451F-AEEE-C5FEE4179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79E472E5-A81A-44E7-AEBA-C3A59349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5CD54F54-9E41-4635-A533-6CC6515E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B22D6F46-74C0-49D9-8CD8-BC125E973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C6FAA6EC-EDF6-4522-ACD8-8D4F7FF87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5F8364DC-ED1A-482D-A418-7941B199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1896D361-70A8-4528-940B-F306550F8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4D1CB00A-0CE1-4E25-ADCE-9562845F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1B6761E-B7C6-4218-B95F-F6DEC0066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CA081177-DAC3-4667-91A1-4CC885D4A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435007DC-BB8D-43BA-9598-AE79AA262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46628B8A-02EC-44EF-B52C-5EBAFBCF9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2DACEC99-8F4C-495C-8EAA-670A3A02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8EFEAD4-1425-4357-9D8A-F326DABC6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FDA70E94-A082-47D4-B4F8-142AEF1D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10E96E8A-1EEA-4F1D-8CFE-12DC9B9E7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B12D7CC4-A548-4FF7-A6B2-9151CFA9E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CB3F1C68-B597-4669-87F8-C80124ABE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57037D2-0958-4F34-815F-C8CA7F86A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30AF3969-3F11-4157-B4B9-33B1314623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51D613E3-18F5-4426-ADEB-DEC123E16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C25548-A3A9-4018-A29B-6972D353F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7EDE6372-94D2-435D-BD43-A20072D8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729575A6-77E2-4199-8F0A-27C89330A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12EB506D-59AD-4011-80F8-36A2BDB9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92FD46FA-14EB-46A2-B4A3-ECD1F49BAC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1CD84E07-49A9-40E3-B34C-91C156C9C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F3090306-C384-44A0-8C38-77397133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15E97E-31A4-4273-AB55-8EAD74CB9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92F63CA-0494-43E2-A0AA-37C35C832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5389A040-E4CC-4CE7-8B9F-40ECA9AC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1BA51B23-705C-49BE-B606-8A9B623E0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B16EF17A-F451-4B5B-9052-33A9116E9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1B20B7D1-27D7-4E1A-A317-E9E7A105A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1E3FADAF-FD1D-45B2-A40D-EBDD536E7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301257BA-BCE2-4479-A04F-A9DBFAF9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19D0ABC-04D9-405A-A52F-5EEC01762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123AE5C7-608A-47A7-B7A1-55662B70B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957BDA1A-3081-45EB-A31E-3F98EC6DC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683DDA50-C794-4DC5-8297-CFDEB8DCB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FA42024A-A832-4635-9CE6-B968232CE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564D00AA-3E68-4F56-80A0-08D5DFFB6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D988A711-E3E8-4172-AFE1-60E93FF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7A89FF34-EE34-461C-A3EF-73AC3801B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80D55E43-BE59-444D-B32B-9C0306A12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639C823F-B16B-4DF7-BA6E-0D832AAB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E623C08-172F-41EA-90CB-59ED0D58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94C0577F-0FF9-47D5-8C6D-FC7B4CC31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0C80E9D-7909-4C52-ACAD-80FF874F9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2B9598CE-4E74-4A54-BAB8-59379D211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E7188EAA-47E1-4B73-8682-C74A0421B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36900E8B-61F2-411F-B29F-A9CDC6E81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0A25598A-334A-487D-9604-4753EAE81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C8DBE472-045A-491C-AB7C-4153EE2B0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2F6DD374-5D5F-48BB-8135-8F37EE2C2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386B8A5A-00D0-4291-937B-931B3F19C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89C10BFA-8067-495D-810E-1F4085F7B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51F94E69-8294-4AB3-A457-3BD4ACF08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AD2859C5-45C5-4EE2-8272-0FA7A0235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14AFB321-1B9D-41AF-9686-8C689A3F4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5C4403F4-D893-4E4C-8DFE-E79AE6A62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BA894316-677B-4B51-AF19-0D3FAF96A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FDE9AD-8F5A-44B0-AC7E-30148150D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A4D0E6BA-489D-4EA4-994E-225F7D078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7EDFBCCB-EC92-4860-BBDB-2EC6355FE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459DBA8E-2EB0-4C51-A161-2C595B89D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FB1BA285-9A95-49B7-A098-F38400D92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D29C405E-90F5-4AB5-8B5F-3CA2F1815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F7214FFD-3321-412F-9CA5-4BC6E874F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5F16C3D8-64A1-443D-92A7-EA97518A6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7E4EFAB9-436A-4B6B-A16B-8DA3F614A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037DDFC3-D7A5-443D-8417-D723296D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253AC142-F4B4-47E8-BBEE-F7D0F8547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890AAA82-94E2-41D0-AE92-9C87195CC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FD33B856-EF4E-40FC-BDA0-9E26203D0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24AEBF58-C8A2-4D00-9AFB-B5012AEA3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21270E55-4211-4529-BDC3-29B80BDF5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16DD7E91-EFBB-4DD7-B30F-4A13C20BE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6260F31-66FB-4E2C-801E-701C2B859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B5FEE1C9-3961-4400-AD3E-B5AD93A47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34E1BE05-269F-4A13-99FE-2A973A0E7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2D591FBD-65C6-46C4-AF19-875D652DC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85F7E635-CB45-4346-BBFB-10FF0576A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3BDAC885-F0B3-4D66-8587-438465298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3427A7E1-71C9-42CC-9CAF-53642DC4D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20BF60C4-2E5D-473E-96B6-D22BB8536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C4703732-1088-4448-ACC0-D8BD901B2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6777D706-23BF-4962-98D3-D5AE7DF4E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783FF777-4C59-44D0-9441-2B40E0A70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2037F33C-65F4-44B6-9CB2-D32D1552C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E73BA403-F3FD-4D76-A516-5698375D6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0AF0D29B-415A-4327-A4B4-B5DC8F0AC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374A9388-F55E-4F94-817D-5BFF0B59E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30C52183-F223-4E0A-B713-C91589CEB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A6BEE030-DC6B-4CB1-A01B-95CC82552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2D41CF67-37BB-443C-85CF-2A05174FD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65A449CF-396F-45B8-B268-6824A4E89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9C20A7EF-7013-4D6C-ADD8-868A931DF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F787692C-3BA9-4D4D-82F8-E497797AA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A6D539D6-A55E-40F5-83AC-A77340524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D4D7922F-CA55-4202-B99F-ED303E704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4120C846-A602-4B6C-9C07-11D2B0F8A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84B5D527-4684-45F5-84CE-73642492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FF31CF21-8169-4D45-A115-9CF8D3718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DA8762B9-9CD8-4676-93F5-6C9358A94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A183E80A-70D1-4F52-A92D-D396648CC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3FBB0F7-E17E-4890-9B66-3625BA146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708E7BF1-2D4D-44AB-A5CC-0ED91B84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4B468C4E-6F63-4172-AE1F-8965744DB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974C7149-F567-4D55-8F48-511DCF3A8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54A551FA-7E10-4D28-9A10-B9A06C078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1D04F3C0-CE2C-4B8D-A5BD-0E994FD8D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D2EA9230-DD52-48A9-B268-56744EA50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043A05F5-A8CF-4D01-AF12-95D1ECAE4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1F47C6BC-BD1A-4291-B018-05E5A72E4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5B89844-FD17-4048-A3F5-35E390C6E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B5593F34-8B0E-4D34-9781-B594E2F5D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4428E4BB-2263-4D19-8254-C9B54B856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2366216E-6EA2-4872-8370-C5EC2252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D66F8E3F-BF33-4F99-A1F0-EB5885BF2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EB506747-ED9D-43EA-BD67-DF7971849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AC803CE8-FFF7-40EA-AF62-102724C32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7EF6FFCA-06CC-4395-AEB0-425719A42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0D95F285-AAC0-4F32-8665-2677878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8DFCCA2E-BF12-4D26-A5A4-A03387546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2ABEAC60-6AC3-4D6A-95F9-2E79F6BE0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A6015B7-49FE-4729-B2F4-585F0F305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D611DEB1-76FE-4625-9449-88E52D15F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97F031C1-1AA7-4CA7-ADD3-E0577626E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96F5D0CB-22E6-4536-8403-F42527F3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A32718AB-7401-4F66-9C77-E06C3CF7C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85B6B5F1-D1E4-45A3-8117-348D02D2A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534869FD-184C-42DB-B9DA-293DB67E5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A781504F-CAFD-4201-B288-8B4A809B4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D9FC8348-2BA6-4631-8AA7-D63CD898C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C1AF95A2-64EA-45E2-A43B-1EBD56910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CFC80050-240D-434A-BFCB-DE4DA4FAF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8EEAF7-80B0-57CB-AF20-EF12CDE4A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O pedagogo incentiva a professora a compartilhar os registros com as famílias e a equipe escolar, mostrando como as atividades de pintura estão relacionadas ao desenvolvimento cognitivo, emocional e motor das crianças.</a:t>
            </a:r>
          </a:p>
        </p:txBody>
      </p:sp>
    </p:spTree>
    <p:extLst>
      <p:ext uri="{BB962C8B-B14F-4D97-AF65-F5344CB8AC3E}">
        <p14:creationId xmlns:p14="http://schemas.microsoft.com/office/powerpoint/2010/main" val="4050117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777</Words>
  <Application>Microsoft Office PowerPoint</Application>
  <PresentationFormat>Widescreen</PresentationFormat>
  <Paragraphs>67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6" baseType="lpstr">
      <vt:lpstr>Aptos</vt:lpstr>
      <vt:lpstr>Aptos Display</vt:lpstr>
      <vt:lpstr>Arial</vt:lpstr>
      <vt:lpstr>Tema do Office</vt:lpstr>
      <vt:lpstr>O Papel do Pedagogo na Educação Infantil e nos Anos Iniciais - Estudos de Caso</vt:lpstr>
      <vt:lpstr>Objetivo</vt:lpstr>
      <vt:lpstr>Para refletir</vt:lpstr>
      <vt:lpstr>Contextualização</vt:lpstr>
      <vt:lpstr>Função do pedagogo na Educação Infantil</vt:lpstr>
      <vt:lpstr>Exemplo</vt:lpstr>
      <vt:lpstr>Intervenção do Pedagogo:</vt:lpstr>
      <vt:lpstr>Acompanhamento e Reflexão</vt:lpstr>
      <vt:lpstr>Socialização e Valorização</vt:lpstr>
      <vt:lpstr>Função do pedagogo no Ensino Fundamental I</vt:lpstr>
      <vt:lpstr>Exemplo</vt:lpstr>
      <vt:lpstr>Intervenção do Pedagogo</vt:lpstr>
      <vt:lpstr>Análise de Indicadores</vt:lpstr>
      <vt:lpstr>Estratégias de Intervenção</vt:lpstr>
      <vt:lpstr>Apoio ao Professor</vt:lpstr>
      <vt:lpstr>Parceria com a Família</vt:lpstr>
      <vt:lpstr>Encaminhamento, se necessário</vt:lpstr>
      <vt:lpstr>Estudos de Caso</vt:lpstr>
      <vt:lpstr>Estudos de Caso</vt:lpstr>
      <vt:lpstr>Estudos de Caso</vt:lpstr>
      <vt:lpstr>Atividade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elisangela otaviano</dc:creator>
  <cp:lastModifiedBy>elisangela otaviano</cp:lastModifiedBy>
  <cp:revision>1</cp:revision>
  <dcterms:created xsi:type="dcterms:W3CDTF">2024-11-18T21:47:01Z</dcterms:created>
  <dcterms:modified xsi:type="dcterms:W3CDTF">2024-11-18T22:18:20Z</dcterms:modified>
</cp:coreProperties>
</file>