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52E82A-E61A-A676-FADD-E66ED7A5A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0BB496-B585-1563-635A-AE8032F8AE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2C183B2-2671-76F7-F237-401C818FB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AE199-0ADC-46D7-825E-EFA4D807B463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99FBF03-2CA0-A4B1-DA50-2CE48587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13167C-7C69-DABD-07C8-608D64DA9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F66F-E65A-4807-B35A-88BF24E40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6583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4958E0-AF1A-3C61-9DCB-E5BB1CB9F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AFEC164-C67A-47BE-B2B0-0E6CB1BA4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759F37-7C2B-B527-3D60-D6310847D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AE199-0ADC-46D7-825E-EFA4D807B463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AAD4DDF-62A3-E065-4F42-1997379A3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F6D36D-EFB5-7DFB-382D-7590E4C5D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F66F-E65A-4807-B35A-88BF24E40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7205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28EE1F9-D213-5876-5668-530FF48857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3D49A40-AEE8-0E24-7B43-D6EC81A9E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3840AB-66D3-872A-5840-F0954B17B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AE199-0ADC-46D7-825E-EFA4D807B463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C0C69B-43AD-584F-9B11-F6048F76F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7951AB-189B-74B8-A814-22742167C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F66F-E65A-4807-B35A-88BF24E40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6183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711957-9A24-C6B6-C393-101D1A380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DBB575-EC5E-1671-5DA8-D3AA901F2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D6452A-07EA-04B7-FEFF-F4DC41D58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AE199-0ADC-46D7-825E-EFA4D807B463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00EC4E-3D8D-F915-1696-5F3F1342B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91EF44-E6DF-FC46-34A0-32DC05D1D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F66F-E65A-4807-B35A-88BF24E40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3165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B31CA-6393-1F3A-1341-04730ACEA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456A4D-A48C-E65F-9871-46C845DAF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551AC9-9DB9-28EC-C50F-04AF1ABE6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AE199-0ADC-46D7-825E-EFA4D807B463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6840A0-503B-4CC2-86D7-24185BA76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352AD2-7119-D5AF-47D4-CA6BB8DF6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F66F-E65A-4807-B35A-88BF24E40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282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0449B7-B76B-002A-BE5D-87F7F7D9E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A442C9-2E65-1725-143A-7AE4EADBD6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30E0C96-44F3-54DA-24AB-4BCB537363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60C76FD-B5B6-AC34-07F1-81DE07E35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AE199-0ADC-46D7-825E-EFA4D807B463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25B9C27-D0AF-89FC-7463-75EA9E505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ED2364F-10BF-F335-5169-4B0A42131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F66F-E65A-4807-B35A-88BF24E40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284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EF2F86-ACCB-11D0-9583-F3709644E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2538A4F-DDE7-75B1-9852-6421D2719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65033F0-C1B4-F39B-DD70-1D0E1F8B3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C933034-C54B-4CB4-402C-22778AA486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6F784AC-4A04-9EC6-8A55-98EC3ADE97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8B7FCB0-B6AA-2B59-D9E2-9522DFB6C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AE199-0ADC-46D7-825E-EFA4D807B463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16215D8-5231-007E-06D2-32A648A00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5E916CA-3535-6432-E2C2-BCCA49AC7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F66F-E65A-4807-B35A-88BF24E40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78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EE7654-2D24-AAAF-C36E-9514D7915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CF2B98E-C6D9-8FA1-3599-D9E0F4BCF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AE199-0ADC-46D7-825E-EFA4D807B463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634219F-7733-F4D3-95EE-19606A7DA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A8FFBF0-7E97-2018-B7FE-7839BBF61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F66F-E65A-4807-B35A-88BF24E40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11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60EB5D1-DE27-0F45-BC46-21A73C72D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AE199-0ADC-46D7-825E-EFA4D807B463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F3BE4C2-2CCE-59A9-F109-ABFCD3C20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A437415-42F6-A82C-881D-34E3C1BF3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F66F-E65A-4807-B35A-88BF24E40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3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8282DC-98EA-98F5-FD22-ACD153FCC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E19505-8B02-DF6D-0C6C-EA7D3901E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D231A60-0D78-48DE-38A8-E74174F965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75D252A-69C8-A583-BD4E-9A3811984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AE199-0ADC-46D7-825E-EFA4D807B463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A8F2C80-FBE0-32DF-F13E-6DD6C4549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75572F3-75AE-DC4C-2181-3DCBD3C41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F66F-E65A-4807-B35A-88BF24E40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146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014ADD-5014-D501-D903-325411CA7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A863681-A382-D504-0DC2-572D546F70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6A8445A-BBEE-C53F-BA40-D0265587C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80B372-F3F8-0FD9-8EAB-050856EF3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AE199-0ADC-46D7-825E-EFA4D807B463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3263762-8C9F-6E87-5184-2530E6B9A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AF31905-A781-4736-68FA-746881CB4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5F66F-E65A-4807-B35A-88BF24E40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38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B49D675-D539-98D7-53C0-729EF0351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5B24FCA-6ECE-C290-B6F7-E72A4AD40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E0319F-2BB1-262B-AB8A-4D6ED370F6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AE199-0ADC-46D7-825E-EFA4D807B463}" type="datetimeFigureOut">
              <a:rPr lang="pt-BR" smtClean="0"/>
              <a:t>18/03/2024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14245F-E108-25D9-A908-E370D9AA70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7C461B-42F3-78AD-5BC1-D9B1EAC50A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5F66F-E65A-4807-B35A-88BF24E40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0896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9C103D-27BD-16AF-C80F-E1FFD80A7B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Nome da empresa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98C09BA-84B4-B470-143F-00C9F6F37B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7798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A34C99-D7F1-FDD6-5A53-893494A5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Plataformas ou intermediadores de pagamentos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334AE7-CDE8-7E75-9CCA-928EABC32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que é?</a:t>
            </a:r>
          </a:p>
          <a:p>
            <a:r>
              <a:rPr lang="pt-BR" dirty="0"/>
              <a:t>Citar, ao mínimo três empresas que oferecem este serviço.</a:t>
            </a:r>
          </a:p>
          <a:p>
            <a:r>
              <a:rPr lang="pt-BR" dirty="0"/>
              <a:t>Qual você adotou e por quê?</a:t>
            </a:r>
          </a:p>
          <a:p>
            <a:pPr marL="0" indent="0">
              <a:buNone/>
            </a:pPr>
            <a:r>
              <a:rPr lang="pt-BR" dirty="0"/>
              <a:t>(Até três slides para este tema)</a:t>
            </a:r>
          </a:p>
        </p:txBody>
      </p:sp>
    </p:spTree>
    <p:extLst>
      <p:ext uri="{BB962C8B-B14F-4D97-AF65-F5344CB8AC3E}">
        <p14:creationId xmlns:p14="http://schemas.microsoft.com/office/powerpoint/2010/main" val="3399918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6B2D2-876B-237A-C6E4-47E9D1CD2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Marketing digital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60616C-6B2D-D5A7-4246-208FC2289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que é?</a:t>
            </a:r>
          </a:p>
          <a:p>
            <a:r>
              <a:rPr lang="pt-BR" dirty="0"/>
              <a:t>Quais formatos e canais existem (citar ao mínimo três exemplos);</a:t>
            </a:r>
          </a:p>
          <a:p>
            <a:r>
              <a:rPr lang="pt-BR" dirty="0"/>
              <a:t>Como quais formatos você atrairia seu público-alvo e por quê?</a:t>
            </a:r>
          </a:p>
          <a:p>
            <a:pPr marL="0" indent="0">
              <a:buNone/>
            </a:pPr>
            <a:r>
              <a:rPr lang="pt-BR" dirty="0"/>
              <a:t>(Até três slides para este tema)</a:t>
            </a:r>
          </a:p>
        </p:txBody>
      </p:sp>
    </p:spTree>
    <p:extLst>
      <p:ext uri="{BB962C8B-B14F-4D97-AF65-F5344CB8AC3E}">
        <p14:creationId xmlns:p14="http://schemas.microsoft.com/office/powerpoint/2010/main" val="3701434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9033A4-493C-31BB-0000-C1B95A300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Apresentação da empresa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7BA299-9067-5A69-395A-0E6560CA3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9784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7446E-BF56-E013-7CB0-1487257CA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EE0BA8-94E7-F89D-7CA5-2CDE7354A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Público-alvo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6D8DF7-F430-C7C4-DB51-0C768997D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4511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F0336-6446-382B-2934-92839F628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3BB2BA-C800-2DD1-2A7C-34F60BF4A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Concorrentes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0BEEAC-EB9F-4F9C-2EFF-849C8FB68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3559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3BC139-F8EC-ABEA-4851-12E4EAF45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Hospedagem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966634-DA59-C2EF-87D2-33A78F94D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que é?</a:t>
            </a:r>
          </a:p>
          <a:p>
            <a:r>
              <a:rPr lang="pt-BR" dirty="0"/>
              <a:t>Alguns exemplos de empresas que oferecem este serviço.</a:t>
            </a:r>
          </a:p>
          <a:p>
            <a:r>
              <a:rPr lang="pt-BR" dirty="0"/>
              <a:t>Qual você adotou e por quê?</a:t>
            </a:r>
          </a:p>
          <a:p>
            <a:pPr marL="0" indent="0">
              <a:buNone/>
            </a:pPr>
            <a:r>
              <a:rPr lang="pt-BR" dirty="0"/>
              <a:t>(Pode ser até três slides para este tema – uma para ada item)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8366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77081A-2EB6-FED1-8B00-12A249DD4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Domínio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1EE5D2-1945-215B-B7E1-08ECA2639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que é?</a:t>
            </a:r>
          </a:p>
          <a:p>
            <a:r>
              <a:rPr lang="pt-BR" dirty="0"/>
              <a:t>Qual nome adotou e por quê?</a:t>
            </a:r>
          </a:p>
          <a:p>
            <a:pPr marL="0" indent="0">
              <a:buNone/>
            </a:pPr>
            <a:r>
              <a:rPr lang="pt-BR" dirty="0"/>
              <a:t>(Até dois slides para este tema)</a:t>
            </a:r>
          </a:p>
        </p:txBody>
      </p:sp>
    </p:spTree>
    <p:extLst>
      <p:ext uri="{BB962C8B-B14F-4D97-AF65-F5344CB8AC3E}">
        <p14:creationId xmlns:p14="http://schemas.microsoft.com/office/powerpoint/2010/main" val="2253727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1C940-5C63-8474-614B-F345910E8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Construtor de site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C18229-D2A3-A2D2-1845-02E91C0D0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que é?</a:t>
            </a:r>
          </a:p>
          <a:p>
            <a:r>
              <a:rPr lang="pt-BR" dirty="0"/>
              <a:t>Citar, ao mínimo, três empresas que oferecem este serviço.</a:t>
            </a:r>
          </a:p>
          <a:p>
            <a:r>
              <a:rPr lang="pt-BR" dirty="0"/>
              <a:t>Qual você adotou e por quê?</a:t>
            </a:r>
          </a:p>
          <a:p>
            <a:pPr marL="0" indent="0">
              <a:buNone/>
            </a:pPr>
            <a:r>
              <a:rPr lang="pt-BR" dirty="0"/>
              <a:t>(Até três slides para este tema)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1843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3D4FC1-235F-4D9C-D584-64EFB1ABE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Loja virtual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466D6D-4834-F62E-77A9-29F66F6F5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que é?</a:t>
            </a:r>
          </a:p>
          <a:p>
            <a:r>
              <a:rPr lang="pt-BR" dirty="0"/>
              <a:t>Citar, ao mínimo três empresas que oferecem este serviço.</a:t>
            </a:r>
          </a:p>
          <a:p>
            <a:r>
              <a:rPr lang="pt-BR" dirty="0"/>
              <a:t>Qual você adotou e por quê?</a:t>
            </a:r>
          </a:p>
          <a:p>
            <a:pPr marL="0" indent="0">
              <a:buNone/>
            </a:pPr>
            <a:r>
              <a:rPr lang="pt-BR" dirty="0"/>
              <a:t>(Até três slides para este tema)</a:t>
            </a:r>
          </a:p>
        </p:txBody>
      </p:sp>
    </p:spTree>
    <p:extLst>
      <p:ext uri="{BB962C8B-B14F-4D97-AF65-F5344CB8AC3E}">
        <p14:creationId xmlns:p14="http://schemas.microsoft.com/office/powerpoint/2010/main" val="824795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8CBC23-0180-5358-87ED-9B5CFCAF2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Marketplace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6DE96E-9A91-0851-3422-B446305DF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que é?</a:t>
            </a:r>
          </a:p>
          <a:p>
            <a:r>
              <a:rPr lang="pt-BR" dirty="0"/>
              <a:t>Citar até três exemplos?</a:t>
            </a:r>
          </a:p>
          <a:p>
            <a:r>
              <a:rPr lang="pt-BR" dirty="0"/>
              <a:t>Justificar se adotaria ou não?</a:t>
            </a:r>
          </a:p>
          <a:p>
            <a:pPr marL="0" indent="0">
              <a:buNone/>
            </a:pPr>
            <a:r>
              <a:rPr lang="pt-BR" dirty="0"/>
              <a:t>(Até três slides para este tema) </a:t>
            </a:r>
          </a:p>
        </p:txBody>
      </p:sp>
    </p:spTree>
    <p:extLst>
      <p:ext uri="{BB962C8B-B14F-4D97-AF65-F5344CB8AC3E}">
        <p14:creationId xmlns:p14="http://schemas.microsoft.com/office/powerpoint/2010/main" val="12231496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226</Words>
  <Application>Microsoft Office PowerPoint</Application>
  <PresentationFormat>Widescreen</PresentationFormat>
  <Paragraphs>38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Nome da empresa</vt:lpstr>
      <vt:lpstr>Apresentação da empresa</vt:lpstr>
      <vt:lpstr>Público-alvo</vt:lpstr>
      <vt:lpstr>Concorrentes</vt:lpstr>
      <vt:lpstr>Hospedagem</vt:lpstr>
      <vt:lpstr>Domínio</vt:lpstr>
      <vt:lpstr>Construtor de site </vt:lpstr>
      <vt:lpstr>Loja virtual</vt:lpstr>
      <vt:lpstr>Marketplace</vt:lpstr>
      <vt:lpstr>Plataformas ou intermediadores de pagamentos </vt:lpstr>
      <vt:lpstr>Marketing digital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Nome da empresa</dc:title>
  <dc:creator>junior jair rodrigues dias</dc:creator>
  <cp:lastModifiedBy>junior jair rodrigues dias</cp:lastModifiedBy>
  <cp:revision>1</cp:revision>
  <dcterms:created xsi:type="dcterms:W3CDTF">2024-03-18T23:32:03Z</dcterms:created>
  <dcterms:modified xsi:type="dcterms:W3CDTF">2024-03-18T23:53:44Z</dcterms:modified>
</cp:coreProperties>
</file>