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6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6B05D-F29A-88C2-4EE7-FADC49089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B39BF6-6F02-7702-4280-6B99DE671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6677F8-C611-D0C0-151E-56C38DE1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37FBCF-12A7-6B64-CD11-41D9B490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11055-B374-E27E-B0EF-49A10C6B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40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C1144-565A-448B-6E2F-7286855F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4E308A-E8CD-445A-2CA9-896166D1E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C7EF39-4750-01EF-867E-A685A059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38B9C7-58EE-29CA-34A7-7BE99B8A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D9463B-E646-F9A2-A878-C9905898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4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BAFBE2-A553-D4F2-7BC7-969E5DAD3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773BE-094C-1E71-C5EA-90528EDFF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6BE1A4-27B5-0D92-E92D-01E0FAC8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F14150-8A70-31E3-B0E6-D36CEFD44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D48935-54C3-49E1-8973-01D6B4CB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2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7980E-CAD6-FA5A-2F73-478468D9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1CC994-3F0B-6B01-5D5C-AFF835CD1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566F6E-B5E5-CE29-42D6-9BFD4DC6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DFC3A-5572-F27A-AD82-0AB4D61A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A51311-EF4B-893A-6673-4858534F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3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A86A0-AA4A-971C-83EB-5F6D69664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238DFC-EB95-B224-9D77-4C8C52464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B54A4B-DF4B-23FD-DAB2-CEEEBE7A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2108D6-557F-0410-7C11-31E56F4B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F93992-55D2-9F4C-8D3B-1F109FD52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32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0790E-D850-41FD-FA43-590FA9F7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95F1DE-727E-6D9F-46FE-EC88A9560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E5FF82-4C4A-757E-C807-F1A7B47D8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22BE6E-DF0D-AD82-92FD-0986A527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C04B71-BAEB-CE32-5F54-D79ECF29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4DEEF4-0409-2AC9-F594-75151888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553E8-D8C8-CA2D-6AF7-73365A780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27A764-D805-8005-3377-9B7F487A2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3511C6-BB9B-C5DE-0E35-993785943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A8B13F4-D7C0-0CFC-086B-2F6E3651B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230DB9-FE09-ECBB-F83D-77D339494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B04C8DF-4D61-2EE7-DDEF-940E4DFA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BCD36C-A59A-A1A6-7D0B-C7877BC9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165C22-BB70-C3F1-EACE-A342A4F7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53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B89C2-3E9F-423B-D836-DA007D5E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0AB0700-BEF0-E837-7BA7-C8F69CD3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3D40067-13FD-92BA-6BE2-E1312414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18B7CF-E86B-4394-FFF9-DAAD8F09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84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80937F-FC4D-D76B-AEC3-4E43DB0F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CAF8D92-64C8-DA9E-690B-043FEC2B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081D7-B6DD-6FA0-FD92-121E41DB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9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14469-CBA9-1000-8B36-D14940F7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35CDD0-4AAA-3C08-6E79-18FDD16D3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011324-2325-7849-50EF-07A5A2690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CD631E-565C-8D69-AF07-B31D3B7A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F5A97F-4BF2-C906-0CBD-9D5C5122B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A462BC-2FC1-2569-F07F-0AD1C32D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21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5F4B7-E21A-35E0-2ACB-F6BF4A93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1761999-DFAB-911A-6D67-46DD4E3C4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8FA47F-C695-9BF0-29C1-E7753D6EB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B0DA70-E672-1933-8176-852640FB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379DF-F270-A42E-63E7-2A2E55E2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8F0CD4-C722-825B-589C-2BADB92C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7D684C-5081-2A80-DE09-3A819C46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F1B3CF-C593-E92D-85C7-223FA19FE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E51452-CD80-6ABA-0A73-0EAFE7C74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E62852-0129-43A2-BBC3-414A896B2A77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0409BB-B4D0-615F-CFC3-0408331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088DC3-976C-C84E-6D28-6BCE104E2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BCCB65-0D35-4461-923B-1A1C8ED259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60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9CE1A4-3523-0DDA-6717-44EC21172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bg1"/>
                </a:solidFill>
              </a:rPr>
              <a:t>O Papel do Pedagogo na Educação Infantil e nos Anos Iniciais - Estudos de Caso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402D5B-76DC-BD8F-4563-93A4C8B06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pt-BR" sz="2000">
                <a:solidFill>
                  <a:schemeClr val="bg1"/>
                </a:solidFill>
              </a:rPr>
              <a:t>Professora Elisângela Otaviano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651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E8798E8-018C-6773-CD5A-CE91A03D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Função do pedagogo no Ensino Fundamental 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58C909-722F-26A7-8715-903F1484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Apoiar o docente na alfabetização e letramento.</a:t>
            </a:r>
          </a:p>
          <a:p>
            <a:r>
              <a:rPr lang="pt-BR" dirty="0">
                <a:solidFill>
                  <a:schemeClr val="bg1"/>
                </a:solidFill>
              </a:rPr>
              <a:t>Intervenção pedagógica com estratégias diferenciadas.</a:t>
            </a:r>
          </a:p>
          <a:p>
            <a:r>
              <a:rPr lang="pt-BR" dirty="0">
                <a:solidFill>
                  <a:schemeClr val="bg1"/>
                </a:solidFill>
              </a:rPr>
              <a:t>Promoção de uma abordagem interdisciplinar.</a:t>
            </a:r>
          </a:p>
        </p:txBody>
      </p:sp>
    </p:spTree>
    <p:extLst>
      <p:ext uri="{BB962C8B-B14F-4D97-AF65-F5344CB8AC3E}">
        <p14:creationId xmlns:p14="http://schemas.microsoft.com/office/powerpoint/2010/main" val="77258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5ACD1D-72D9-CF60-2F05-919B7370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Exemplo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CFC44B-9610-01C4-E83E-9FC84A5C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Uma professora do 3º ano percebe que dois alunos estão com dificuldades significativas na leitura e escrita. Apesar das atividades diferenciadas e reforço em sala de aula, o progresso não é satisfatório.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031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7152AB-FE3C-508F-1219-D306CF23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Intervenção do Pedagogo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B759D1-2B95-B4D7-ECB3-FED13E96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Identificação e Observação:</a:t>
            </a:r>
          </a:p>
          <a:p>
            <a:r>
              <a:rPr lang="pt-BR" dirty="0">
                <a:solidFill>
                  <a:schemeClr val="bg1"/>
                </a:solidFill>
              </a:rPr>
              <a:t>O pedagogo observa as aulas e analisa os registros da professora (avaliações, atividades e comportamentos dos alunos).</a:t>
            </a:r>
          </a:p>
          <a:p>
            <a:r>
              <a:rPr lang="pt-BR" dirty="0">
                <a:solidFill>
                  <a:schemeClr val="bg1"/>
                </a:solidFill>
              </a:rPr>
              <a:t>Conversa com a professora para entender melhor as estratégias já utilizadas e os desafios enfrentados.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096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95CF534-F338-0359-128D-C3EA7291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Análise de Indicadores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3E5709-04EB-A784-D445-1C224832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845" y="1130846"/>
            <a:ext cx="5737379" cy="435133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Verifica sinais como dificuldade em reconhecer letras, formar palavras, compreender textos ou demonstrar ansiedade durante as atividades.</a:t>
            </a:r>
          </a:p>
          <a:p>
            <a:r>
              <a:rPr lang="pt-BR" sz="2400" dirty="0">
                <a:solidFill>
                  <a:schemeClr val="bg1"/>
                </a:solidFill>
              </a:rPr>
              <a:t>Analisa se as dificuldades estão relacionadas a fatores pedagógicos (metodologias), emocionais (insegurança, autoestima) ou outros (contexto familiar, questões neurológicas).</a:t>
            </a:r>
          </a:p>
        </p:txBody>
      </p:sp>
    </p:spTree>
    <p:extLst>
      <p:ext uri="{BB962C8B-B14F-4D97-AF65-F5344CB8AC3E}">
        <p14:creationId xmlns:p14="http://schemas.microsoft.com/office/powerpoint/2010/main" val="26207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B7EE292-98AB-E888-0641-AA9584D5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Estratégias de Intervenção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1D6E2-04A5-055B-3C54-3CC4B9622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algn="just"/>
            <a:r>
              <a:rPr lang="pt-BR" sz="1800" dirty="0">
                <a:solidFill>
                  <a:schemeClr val="bg1"/>
                </a:solidFill>
              </a:rPr>
              <a:t>Reúne a equipe docente para propor ações:</a:t>
            </a:r>
          </a:p>
          <a:p>
            <a:pPr marL="620713" algn="just"/>
            <a:r>
              <a:rPr lang="pt-BR" sz="1800" b="1" dirty="0">
                <a:solidFill>
                  <a:schemeClr val="bg1"/>
                </a:solidFill>
              </a:rPr>
              <a:t>Plano de ensino individualizado: </a:t>
            </a:r>
            <a:r>
              <a:rPr lang="pt-BR" sz="1800" dirty="0">
                <a:solidFill>
                  <a:schemeClr val="bg1"/>
                </a:solidFill>
              </a:rPr>
              <a:t>Sugere atividades específicas para os alunos, como jogos de associação letra-som ou atividades lúdicas de escrita.</a:t>
            </a:r>
          </a:p>
          <a:p>
            <a:pPr marL="620713" algn="just"/>
            <a:r>
              <a:rPr lang="pt-BR" sz="1800" b="1" dirty="0">
                <a:solidFill>
                  <a:schemeClr val="bg1"/>
                </a:solidFill>
              </a:rPr>
              <a:t>Agrupamento produtivo: </a:t>
            </a:r>
            <a:r>
              <a:rPr lang="pt-BR" sz="1800" dirty="0">
                <a:solidFill>
                  <a:schemeClr val="bg1"/>
                </a:solidFill>
              </a:rPr>
              <a:t>Organiza grupos heterogêneos para que os alunos com dificuldades interajam com colegas que possam apoiá-los.</a:t>
            </a:r>
          </a:p>
          <a:p>
            <a:pPr marL="620713" algn="just"/>
            <a:r>
              <a:rPr lang="pt-BR" sz="1800" b="1" dirty="0">
                <a:solidFill>
                  <a:schemeClr val="bg1"/>
                </a:solidFill>
              </a:rPr>
              <a:t>Uso de recursos diversificados: </a:t>
            </a:r>
            <a:r>
              <a:rPr lang="pt-BR" sz="1800" dirty="0">
                <a:solidFill>
                  <a:schemeClr val="bg1"/>
                </a:solidFill>
              </a:rPr>
              <a:t>Indica materiais como cartazes visuais, livros interativos e jogos digitais.</a:t>
            </a:r>
          </a:p>
        </p:txBody>
      </p:sp>
    </p:spTree>
    <p:extLst>
      <p:ext uri="{BB962C8B-B14F-4D97-AF65-F5344CB8AC3E}">
        <p14:creationId xmlns:p14="http://schemas.microsoft.com/office/powerpoint/2010/main" val="213932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B7EC547-3B2B-F0D1-EA74-A02D3E9C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Apoio ao Professor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B926D9-0DEA-7BF3-E421-AD5CAE9E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Oferece formações continuadas para a equipe sobre práticas inclusivas e metodologias diferenciadas.</a:t>
            </a:r>
          </a:p>
          <a:p>
            <a:r>
              <a:rPr lang="pt-BR" dirty="0">
                <a:solidFill>
                  <a:schemeClr val="bg1"/>
                </a:solidFill>
              </a:rPr>
              <a:t>Propõe momentos de troca para que os professores compartilhem experiências bem-sucedidas com situações similares.</a:t>
            </a:r>
          </a:p>
        </p:txBody>
      </p:sp>
    </p:spTree>
    <p:extLst>
      <p:ext uri="{BB962C8B-B14F-4D97-AF65-F5344CB8AC3E}">
        <p14:creationId xmlns:p14="http://schemas.microsoft.com/office/powerpoint/2010/main" val="398673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BF5D3F8-2293-6C66-5B61-6AA1FEC6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Parceria com a Família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42E668-B668-AD6C-9212-43697CEC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Orienta as famílias sobre como ajudar as crianças em casa (por exemplo, leitura compartilhada, jogos educativos).</a:t>
            </a:r>
          </a:p>
          <a:p>
            <a:r>
              <a:rPr lang="pt-BR" dirty="0">
                <a:solidFill>
                  <a:schemeClr val="bg1"/>
                </a:solidFill>
              </a:rPr>
              <a:t>Promove reuniões para alinhamento das expectativas e esclarecimento sobre as estratégias adotadas.</a:t>
            </a:r>
          </a:p>
        </p:txBody>
      </p:sp>
    </p:spTree>
    <p:extLst>
      <p:ext uri="{BB962C8B-B14F-4D97-AF65-F5344CB8AC3E}">
        <p14:creationId xmlns:p14="http://schemas.microsoft.com/office/powerpoint/2010/main" val="1001474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C386C7D-FA46-B594-E60E-72642483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Encaminhamento, se necessário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0CFA93-8D8C-D80E-643A-620AFE2F1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Se as dificuldades persistirem, o pedagogo orienta a escola a encaminhar os alunos para avaliação com especialistas, como psicopedagogos ou fonoaudiólogos, em parceria com a família.</a:t>
            </a:r>
          </a:p>
        </p:txBody>
      </p:sp>
    </p:spTree>
    <p:extLst>
      <p:ext uri="{BB962C8B-B14F-4D97-AF65-F5344CB8AC3E}">
        <p14:creationId xmlns:p14="http://schemas.microsoft.com/office/powerpoint/2010/main" val="370763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E72923-1DFD-A036-13FA-F989F04B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Estudos de Caso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B6299-86C5-D808-6A3C-9FBE06545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de Caso 1:</a:t>
            </a:r>
          </a:p>
          <a:p>
            <a:pPr marL="0" indent="0">
              <a:buNone/>
            </a:pPr>
            <a:r>
              <a:rPr lang="pt-BR" i="1" dirty="0">
                <a:solidFill>
                  <a:schemeClr val="bg1"/>
                </a:solidFill>
              </a:rPr>
              <a:t>Uma professora da Educação Infantil relata dificuldades em integrar crianças com diferentes níveis de desenvolvimento em atividades coletivas.</a:t>
            </a:r>
          </a:p>
        </p:txBody>
      </p:sp>
    </p:spTree>
    <p:extLst>
      <p:ext uri="{BB962C8B-B14F-4D97-AF65-F5344CB8AC3E}">
        <p14:creationId xmlns:p14="http://schemas.microsoft.com/office/powerpoint/2010/main" val="3831144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7923B9-C47F-DF4D-8A7D-83BC6C99F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4C39D1-13C0-63F1-40D1-E0EAA435B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71D6F1-CA25-B2AB-973C-7806B1802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E67105B-A7F6-A1C6-244A-F5CB4B83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Estudos de Caso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91BBF843-D476-8F35-3377-531039EB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15550C3-62B7-8F71-F5D0-69FDB65D1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848D5CE-FDE9-3C51-F036-4B3556CCC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A93405F8-685B-9C66-7DC0-DB9660DEA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7BA0A7B4-2F35-62C8-6B45-94738BAE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27FBBF0D-BAE1-C189-E525-81E9B295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4D43AB0-CB95-49BD-8380-46B76A1BB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EFAF7B3-A9A1-490B-0410-507F33F5F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FACE93D-5603-CD4F-7B84-6D45AFE5A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DA6D497-2D87-104C-D9B2-F84737B16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A45BD46-B3F3-83EB-CBA3-79CD9B6FC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E803813-8446-68F8-06E3-778F72D8A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14D0B0E-98AE-7D48-A9BA-DC8EB9E54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B97743E-A39E-889F-E30A-1F30248BCE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25CCB0D-7976-673F-4F33-763D2DDF1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EF80309-479D-32F8-FC27-DB1BF6A7C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89A34E-055A-00D2-4DE6-585EB10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947371-70FD-0DAE-1DA6-5FC83F05A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C34A9E-D960-6F55-4AD4-83097874A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2BCB247-6E94-91DC-1DBC-27C13038AA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2DA38E9-C0A0-203F-2869-47A944E52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CB829DE-9952-8812-3AC4-91DC654DC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3886F97-B5C1-46EF-ED22-48A9C196E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E051940-9C26-BF2D-08DF-90A6987AAE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FCB86BE-97DA-78A7-1688-028CC2CEF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59533FA-3AEE-7D62-6C5B-AA894D7E8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FBF76D0-839E-6625-A2EF-0D8655886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A29607-D7B4-010F-1791-A786E951A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AB779A7-D52F-0B0B-22FA-075203115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781C841-1471-E5DA-7ACD-F6BCD0524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922B26C-EF1B-6029-71A4-B0E22B6BC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AAF090A-6559-8CC0-5F8A-3F87B9B2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C556CEB-9C50-9E2F-FF10-A94FBC1E7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4BA4460-6AAE-A488-D4C8-A91620DC0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38BD71-9019-8F10-79C3-2D5D4C1E2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B0409D8-0F99-6C33-1634-EFBC6ECE5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EC2553C-3044-CA90-5271-17AECB4AA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B480E04-F4CD-FDC2-AA74-E90C46B4C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2AD9155-9C65-7BAC-82E5-C7B424927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1091AAA-E42F-D3A4-313E-ABEC88E4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B42E7FE-291D-D3B5-6B90-2439CA6D5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49BFA06-191F-E03C-5446-BA67F2992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74D9637-2428-D24E-DBCE-B76E0E6D2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E3F500D-8E0C-0F1D-2DA3-6AAF3D2F6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A370AAD-76C5-1FCF-0AF5-B42BE447C4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A4B7814-6DEB-C03F-0642-E9F053F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6AF7D05-1084-8B32-1FD8-F6C2E6C64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AF92FCD-38FD-E266-4486-75867D6ED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415D14-C1ED-9B67-041C-3974971859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F23909B-4D6C-31C2-AF93-3F00CCED0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E9104AF-97FC-D95B-1937-6A3B51D3F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1B65EFB-4B97-561E-01A0-A552D4F2C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A06C04E-ADCE-AECA-CD5C-C98569265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F6C5070-C418-6F9E-A718-811A735E6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41C5AE6-F5A9-83CE-D00B-1D0E45025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C965007-274E-BBE6-1927-0B054C508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88EF3D-6585-41BB-2C06-D98CB9C9A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CAF4E12-74D0-B973-E28D-8CB985AFD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FA008E2-1629-AA39-ACF3-055A1FE50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41A1533-051A-6E84-C72B-19B914D87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FB31D3B-2D94-99EF-3C87-4148AA876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7EFE75B-865C-FB75-D6F3-C6C8E2A8C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E22728F-5224-6076-9B18-6314B9F05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AB725D0-0CA3-705F-C2F3-B03D3A5D4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579A610-44B6-CAD4-CFFA-FB485F552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EE3E957-3F65-67B5-F0A3-8758F8A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CA03C-0333-938C-0F45-4FD8113B2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7ED2B86-CE0E-EE26-97E6-022D46D19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7356FE1-95FA-3DCD-9477-88E91722C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05AAD1E-E08D-32AE-DC31-2C610C8CB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CA845A8-9463-D8E3-77DF-79C68721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2A79F75-02AF-01E7-090A-54D7C4AF0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2B787FF-3661-D3EA-AB4F-8DEA8BF8C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5694F42-4AAD-0E43-28B1-53C1C7B9D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122B724-E74A-EBBB-93D9-4F77A6536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BB15915-BAFD-47B3-FEBA-4F56659C2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A86F868-58B9-5F4A-6D02-3F90A31BC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CF750D4-FDD9-F7A0-3C81-3CB179A57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4C82F40-1ADC-A61E-579F-8EE2B88BB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426D8FB-B5B0-88DF-768B-B153BF00F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54820F9-CF05-284E-996D-8C091E447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ECD5F18-B8C6-5F87-4C52-F3867B2BC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725087E-F8BF-B737-28DC-93E338D939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76430F4-64A6-8CFA-6B65-26A0B4582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521A68B-4C1C-B9CD-FF61-61D57DA25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B31E0B7-5DB9-0A75-257C-B559E66C95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F852001-B7EC-5E6E-28CE-B63FB336E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CF28191-FE7A-CD7F-AFAC-081583587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1B954E0-41A7-4067-0EA4-B3B01027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0AC0C63-2E39-4334-4321-E370AC1F3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B0A643C-CAAB-E053-DBE5-18C2C4EC3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427EF4C-5D45-4E0B-6ACC-CB7F6AE08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5EE9ADB-5FA1-BAEC-4FF6-7F41FA368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D3F6822-D44C-539F-2646-66AD83E54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308719B-79F6-13DC-1187-FE7086707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A8B449E-67F0-EB4C-F351-66A482275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514734B-DB5A-8902-5164-49361BBD8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3D6B7BA-1858-9D8E-1610-1B1DBADD0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E81D7A0-9874-31DC-D7D7-4B9939543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6182851-7912-CAE0-D664-458C588F8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B0D184A-B292-6445-1550-98719F900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FE18518-6CE8-0A9E-0184-E53E2CE99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AA1DE2E-C2D6-BF59-2D33-18DF62B25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BCA26521-3A2F-0CB1-D623-E2A7CAA83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51543DFF-9803-775A-1A1A-3B361FD23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470A5D1-A78F-F904-F523-9E258B1B2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850693D-5E41-0DD3-18ED-FD966FB81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59D7A90-0E39-C9CD-A5FF-C6C25104F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39956E-CAB7-CDFE-1512-7F09C88EB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0E686FB-34C0-89DB-30B8-AF3585BE2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7EFE3F-74B1-D3E5-04C9-5A99E9CF2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695F009-D8DB-1CDF-F286-0BC3F0785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6859E09-FA6E-5D5C-F74C-7793CFDF34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3FAD696-D239-7AB9-A095-8291A02B6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258B836D-F698-A5E4-1375-27588E453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9C69C3A9-A954-3F9C-0037-5A084DE13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D611E63-59B6-744D-4DFF-0FDE17B47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61A9846-EE47-B94A-86E2-7C01766FF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3D37671-B13B-9DB2-8D29-F22408807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F712717-4BE9-A6BB-F604-1F323155B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FDAF4D3-E683-7C18-5437-ED9A69350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D6FB44E-BA5D-6031-A156-9E0DA4814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31A8F97-E75C-2A11-771B-02E11DFE6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597833B-6C9A-1884-CA15-A264BCD7D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D79CCBC-8A97-EAA8-D923-4B821ED77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DA6A37D-F341-F2EE-E404-7A8411FC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6F13C7B-2696-3CE7-30CB-0F8D1EA5F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BF728D3-CC5D-86DB-8FB2-6E3C5C780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695C57C-F246-E7DC-2BB5-F74B77CDE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0D469D5-EF39-0ABA-8034-0421D06A7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1D515A3-9689-6A6D-9A83-A16B49B06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05C94532-08E7-9FDC-3ADF-D68A8D50D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204D0E9-E0C6-6371-7B6A-859B8FDC2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D19E561-4E07-A733-C165-5F2A5B47F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D73DA83-EE47-8001-3B5A-61F3F480A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1B33A8E-2FEB-4050-CBCD-BE9EF4BAF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93CB3979-3050-87A9-E789-77DB8A63BC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37214D0-56B1-B254-5ED5-E0C416924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AD5B67D8-09E1-DBD5-54A5-2B9017DBB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638818A-D5CC-183E-17F6-FF7900CF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145484FD-7817-D399-17FE-DEDA6C6F2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237E904-91DD-46FF-2712-5950D9274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B876A6A-C640-0CE4-FBED-016282A00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4DF4552-C1F0-B173-D182-F2F61E31B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46B8690-25F9-9602-50B8-10420EAAF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47BC4C9-9715-BC48-BB5C-16665ED5D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1C9B0E9-833C-73B4-3D10-82AC490A7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193C9B7-0EAE-38EB-1C07-4E0A4E594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D5C2611-283D-C665-884D-9CA93506CB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AAB203-6A89-267C-79D1-6CDA7EFBE9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4453EB1-0164-F49D-B1C4-D7127E584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8F578E7D-63E7-18B4-4CE0-3140AD958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73786CA1-C17D-38AD-010C-9CC23262A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433F4978-78DF-29EF-EB3D-8C6568AD2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11D9B71C-4521-B538-2823-814C956D96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617E2BC8-25D3-83AA-D2F7-70E65F415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09637B3-1FBE-F955-623B-04D41461F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A4BF9CF-3A8F-C2E9-C80D-A924139093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19B3D67-2D8B-B711-40AE-C61BF172E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BD436AF6-E086-18D2-C953-3F4716841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8728206E-A025-9357-6F71-F2FFD4EA0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00A80E4-0C47-A0C7-7892-C92014771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094897B-3749-3728-ABCE-45B68AABB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A42F57E5-7B5D-28E3-46F6-2B968C619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8FA470DF-718E-5917-8E6E-BE4F528C8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4519869-1918-21FD-0148-A1BD6236F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F6FA1DC-3DCD-A8C0-5EBC-380A15FAA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80EC8D7-906D-E658-B6C9-699639B0F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A7069777-5C70-80AC-34B2-DE2D4FE93D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594E1790-CBBE-4B98-D136-3C514B7A6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437A793-D6A4-DCF5-2ABE-687AE221E7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D057173-0282-2C59-306C-85ADCF288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19E77C07-38A8-24E2-EE8F-FA242227B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1722466-B7C5-9CC8-C581-A554D9D7D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1F60741D-8C2A-3068-2A2D-8E06AC8FF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9188AB39-A8FC-967D-B331-24692D962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C9A6DB1-D572-0C3E-6E6D-F6F48E873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11043072-93E7-6524-B6B0-476330DA8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89F9A6DC-D927-16B0-7482-9C141D5D7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B1403A05-A262-78AB-F4D1-135FF451D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CBFB6CC-EBB8-EBF2-6860-0DE332608E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D89FC4B-FB8B-C404-E442-166953252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D14D959-7D76-017A-7190-1762711E4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A7211BD3-51B6-FD18-C190-CB3FB163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6DC1B123-51CE-68D8-3FE8-6C24BAA60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06DF513A-2279-0A0C-CF85-A928E3A74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C79AC9E2-58C0-CCE4-5908-DC7EB2404E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D4939BC-F9CD-0F9F-AD96-444F62402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4FB6F80-BDA7-2A44-F1AA-103C4C3D9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4BDAC94D-1E0D-91E5-BC9A-2396C94D2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DF831ED3-516E-B586-4C24-2BE0AB68D8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DE6320A9-5872-B38C-41C7-DA703722B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C3A0921-DF90-3729-61DC-F527043EB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670F342-DE23-7E50-2E3F-87FBD7FE5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19D3F4A0-ADEF-BD97-FEAE-8CBEDBD9F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E9BF78-155C-3173-2D9A-2FCB21FF3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63F4CD52-7677-38C1-687F-F4A985927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90E20E91-69EB-3799-3DAC-AC6541C1D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8F4EFDD-3320-B738-B32A-566DB174E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E4FD3C9-59B9-C430-D8B9-22519F6B1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B92ABB63-221D-B510-2C18-FA29B42A9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A0498A1-108B-6900-1B9D-AA8497A60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88920802-6933-D6EB-11E5-3486CE963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DEC14293-A504-B6A4-3E28-F69DF174F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D5C86294-2AD6-3DCF-5C61-290B9FA34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61BCE852-CE57-EB3E-70E5-31CF964DD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30CF691E-03FD-7E42-3C7E-08FAADB92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E562E9DB-914A-0F6F-1E7D-32A131F4D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4D94055E-3678-0456-A130-814A8AEEB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CD65A948-EC8A-552A-3058-57715F1A7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1AE7A728-D2E0-CDEE-5501-719F03593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47A65890-4D0C-0B72-0B91-D8E4979B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4776C3A8-A2D6-AA2C-2158-19C1BF37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8441A12E-B87F-D456-83C7-D4542755E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07C771FC-3DC8-1586-9869-8DDB81790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CE58325-F9AA-35F4-A2BD-CDE00BBA7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86F9EE30-C3FA-86A5-11D8-7DC976019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80C58090-095C-E870-259E-944808C20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979D81F7-128B-A971-B076-87E5742D4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E4B94818-5797-1744-EA95-B0B45A023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AFC7F33-8977-143B-C0F5-07880B4E9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33D7DCF1-9C9A-8F47-8AA5-700E03345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A9A52E28-5F07-2350-97E9-545A0C89A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963B3CDC-7757-78C9-D5E8-6C6442456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4528CEED-A055-B18A-429C-75EEE3C6A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784F7817-BC5C-BEFA-350D-386C2129D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04DE8C53-B043-86A4-D49A-1EFCBE5FB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DA0570B5-3F23-3B33-4C82-64D57FE5F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E966CD68-A7C6-3D69-6E45-F163C3216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F1D4CD26-5390-6084-F73B-209A936DE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E69ED821-E8D8-B102-4A3A-76A903EF4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924EC4C4-41DA-5507-959E-BEF66279F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C8FD944E-E6D4-B02D-3922-5F84F7A44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B265F46E-D5EF-C30F-9AE8-D9668977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8070CC56-90FF-139E-89C6-8E8B4860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6AE166E-7E5C-6EDF-DCDE-A656EEDF5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D38647EE-5850-73F3-CA0B-1420AAE40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DE62CCA8-BC69-CFC6-B538-FA22B81B83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F4CBC5CC-B3C0-B0B6-3159-0CC56B002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4A23799C-1234-9E6B-79B3-DCC3DF11E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00CFFDBF-6E7C-40D3-610C-BF89EA513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F3AEE8C2-518F-305F-4120-563B29A80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C5ED2358-FDDD-0DBE-1334-845731B91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04ACD-D6BC-0A50-C408-56CDB10C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46BDAAB-5170-CF15-EF33-6FBC058EF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7C828E77-77CD-836B-3726-9C51AB487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0F95E050-736B-4D97-35CF-FFB48B3A0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BCE95EAE-9837-8E06-5347-F2C661134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CAC7620-FFD9-6F36-692B-1A4E31BFB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DA534623-B355-4A1E-FBC1-2DFC3C16C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30CEF09F-3CEF-F3D0-7E18-84037B7F3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1B317E35-08CA-12A3-45F4-EBE342A6D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E85861BF-5832-E5CC-7941-07041CA45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1EEE2E9E-197B-D512-4325-001E39FBA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DE9643D-07C6-E1CF-7A7F-C987D93EE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CDDDFFCC-9F7A-63BE-90A5-F948EDBF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647FC9D-A866-C59C-77E8-7774571B6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7458F56E-FAEE-8154-BF71-AFCE8B0C5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8262E3EC-D473-E020-42EF-A29025C49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5183D438-F223-F354-E9E9-596E1D138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2B71046C-20F1-D2C2-4B7E-0D1450940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31BAAE8A-1046-09A3-132B-A32CF2103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497B3CF4-C5C3-1EF3-E2E1-FBD96D436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72CDAC6-F6DE-5401-EDFE-AB11C0D6C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C0D6772F-BFF6-8E32-3B14-6378C501B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BF78C550-CDE4-352E-D0EE-97875B315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B34BAC0-7191-D34C-432F-E032A1448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A6C4FBA8-287B-6575-5530-5340EE968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B08D1024-CB42-96A0-BFD5-AC0C42734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ED446E1B-2538-3532-C8F4-2B1C383E7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D628D254-6057-5979-F5F3-084AA692A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F48B472C-7342-0DBC-4448-4DA551307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A23EF689-04A2-6145-F635-3DA94D8B4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C0032645-8315-91F4-5792-2B2017831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048F024C-4AC7-E83E-7B1B-01C0B2EEF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758FBBC7-AE60-0652-4925-8E00AA3A6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18FB3F09-2915-0E3F-46E4-5CF8D44AD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413AC7FC-46DE-87C5-5F53-8AF666B59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9B55B17D-9EFB-3BE6-8AE6-9A30FE884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EA8016D6-F392-E203-C31F-247912195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C94E7071-639C-D76D-3886-27C7CE385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11C551CC-8989-DA7E-1847-49C980E80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7A48E786-3314-8153-19A0-3E9F78A4F1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FF6219B4-AEEA-E146-CC14-075F30EBD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073434A4-C0B7-7CBE-6292-1B007AD49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2031B6BB-07C5-55DE-32EA-1CB977083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E127F472-C90F-80CA-660E-332315DEA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DF5BC5D3-0E6C-8662-A8A5-AAEE6A13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2D2B3288-0F5A-452E-ABC4-DDAD6A62C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C50302F-99ED-E742-D7A3-46138A43C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D7D8E5C7-3A59-94AE-79A4-DAFD1747F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C70AF1E0-EA6E-881F-7A26-C690E3322E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2088747D-A786-1EBE-4D87-E50F9494D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B6DC746-C8EB-D0C6-0D7F-33CD3E6E8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B87F3164-E97E-BE06-8744-4B898365F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AD243082-68D8-A18F-1E8E-1471E254C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37D788D1-DF33-EE87-F806-93A68410A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1540436-1F4F-94DD-C820-C3C00B174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EB155CA-70FB-3952-D802-E47648416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5372F409-ED3A-6F3C-6085-E75D4DF8E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C00CD468-7AFF-A647-31FD-6C1894F6C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774F343B-AFC3-0D0A-499C-7D92C326B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E4318D31-C107-8AB6-77C4-5C31E44B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04F0AF4A-50EB-B821-922F-34DF996A9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D4DEF177-1BA1-A2DD-7835-BB972E7E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37EE8365-9AB4-638C-D93D-B8BB1AFD3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D78710DE-CFF6-A2BB-10BA-B74812D1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5F33EF32-D2B1-AF62-876C-11B75CC8A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E16417D4-54D6-EA28-D630-80FBB9619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7FC002C5-A5FC-4E45-8CF0-FFA6417E80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07FD357C-821F-4E2F-E446-DD2DAE799C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7EA1AB77-803D-329B-798F-9917BEECDC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E2AE47BB-3B39-F9FB-B9D5-460F34AD8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5976753D-A47B-DF9C-F8DE-9BE548170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1A3A8631-2888-F221-5851-18FA783CA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91070E22-0E2C-DEB5-5D8F-1460E4394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72C25B56-5A85-E414-AF81-BBD9A3419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E3CF9BB-BD19-5D4D-17EC-7D507FA33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FEAB23B5-4E5C-58A1-2B14-E5AB20E508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0AA8015E-BE7E-EE8C-1B10-B49876197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41756591-7DAB-D283-19CA-7EC36CB75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59A02311-A915-0BB9-445B-F8F4AD22A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D67CE5FA-FD33-5C5A-0EDF-E2E1A0BB9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2FDBA89A-FDD6-78A1-646F-673EDFCA8C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0EC27072-92AA-6D39-542A-9F0AF9093A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119504E8-BC3D-84FF-596B-BB38019E2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8FA814C4-BA23-6C0E-7C5E-32B30A36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96D9C2EE-3A43-84A0-72B5-30EF87968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8058752F-8572-8CF6-B275-2D1162E97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51BA7F6A-2C79-D181-EDA6-EF9100607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1C01C-6486-0CE0-EFD7-58CB5B752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4346DB57-80F2-6515-E9B0-08399297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96A86AE8-6C1E-CE4E-F639-596E6CCA3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BA4CEA14-47CB-4005-B2D1-D5CD4858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4E485C13-3082-5E23-D1B5-D5D15A402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2A531768-A5E1-6196-18A4-33E45ED42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0016E61B-AAA0-2A96-330B-15D73DB26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7AEEDAB7-28E6-7E17-924E-C63DD24D8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31F898A4-57ED-09D9-0C84-F30A9342D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0F2222E8-BD11-2F95-5FA8-16FBA05C6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7258607E-0524-AFEA-FC61-1ABE4637C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D8B0B89E-1EAE-3B71-117D-8EA0E9A96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391B7D8D-0BFA-09F6-3869-464562593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4F7EC038-20A5-F4A8-F9B9-A46669C8E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2BE331D2-57DD-6708-6C2C-416B52F1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EAC0B-CFFE-6BE0-AF00-70DBF1460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de Caso 2:</a:t>
            </a:r>
          </a:p>
          <a:p>
            <a:pPr marL="0" indent="0">
              <a:buNone/>
            </a:pPr>
            <a:r>
              <a:rPr lang="pt-BR" i="1" dirty="0">
                <a:solidFill>
                  <a:schemeClr val="bg1"/>
                </a:solidFill>
              </a:rPr>
              <a:t>Nos anos iniciais, os resultados das avaliações diagnósticas mostram que 40% dos alunos estão abaixo do nível esperado em leitura e escrita.</a:t>
            </a:r>
          </a:p>
        </p:txBody>
      </p:sp>
    </p:spTree>
    <p:extLst>
      <p:ext uri="{BB962C8B-B14F-4D97-AF65-F5344CB8AC3E}">
        <p14:creationId xmlns:p14="http://schemas.microsoft.com/office/powerpoint/2010/main" val="177665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4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5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6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47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2CAD905-20E1-24E9-5AFE-B9EE3975A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513257-818D-31E0-7D8F-A43F2513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450" y="1130846"/>
            <a:ext cx="524159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Compreender a importância e as atribuições do pedagogo na Educação Infantil e nos Anos Iniciais, analisando estudos de caso para refletir sobre práticas pedagógicas e sua contribuição para o desenvolvimento integral das crianças.</a:t>
            </a:r>
          </a:p>
        </p:txBody>
      </p:sp>
    </p:spTree>
    <p:extLst>
      <p:ext uri="{BB962C8B-B14F-4D97-AF65-F5344CB8AC3E}">
        <p14:creationId xmlns:p14="http://schemas.microsoft.com/office/powerpoint/2010/main" val="825169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D795E8-BDD4-B9D8-3B7E-E48138044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7F4E8E-8078-5448-D335-0709025AC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633BBC-0D1E-F944-C8C4-6945094D3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4CA992-4692-9972-201E-346D81AA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Estudos de Caso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10589E9-A45A-EB45-EC0B-9BAB6A990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225A1B-D1A4-5261-C050-0586B60E6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B1D6E9-EA67-7DA3-0601-D07A75251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F1EF5967-4B63-36CA-1386-717A6066A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15A943C-B940-B47D-9388-0ACE99DE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36D6D42D-3C3C-7F3D-0601-8F7906E98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A34F222-8296-CBA5-4412-9CA58282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C07ED2B-C76F-4D69-CF55-682F25BFD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0DBC614-CBAB-89B4-6DF1-34057CB46B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5F2826-B840-32AD-A8B0-C42B7373C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75E0369-A99B-7BA1-A01D-58FF7D623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88B3E4C-DD5A-8C02-6D41-76CD10D79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3A50842-A966-96CA-4CDA-E6D57F6AD0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41180CA-6BE3-B3FE-9030-172D6D3E9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EDCF156-46E0-1590-7CD1-5E1F0F8E2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74C786C-6CF9-6701-872C-2307CD3C8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149DFD6-16C6-727A-F8D4-FD3A2769D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A363877-5262-D3F0-67E8-EF0396022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F754AE8-E602-DE92-05AC-02960AA6C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EF1F27F-538B-49C5-9194-F132D3E94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1A68D4C-1D54-C88C-6789-9F475120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3939719-0471-FCF4-A509-3204FC8DA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F720900-4343-F1B0-A3B9-59B3A44E7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B635183-DD2E-62FC-C305-77DD50F3B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83BF80F-FEB3-3922-06F2-C1260514B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5E4D781-60B7-3916-FBDB-5D444DFE13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900114D-32E9-5B58-1EB7-41EBC021A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EC19E9A-0EDE-B2C6-08E2-061EE9281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7348B9-A222-219B-6D06-DAC7D8080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4EB460C-6BD9-9195-C904-B552B1202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242334C-142E-97D7-EBF9-9A6F304C6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CAF0117-0450-0000-6D7B-20681CBA9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9DFB6A-C19E-A690-6CC3-B4E04E307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4CA0874-80F3-949E-1190-0C27EC071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D06991-8B9C-250E-F41A-01F7420CF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0E01ADC-C9FA-1182-A9A2-54E781095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750419-2CCA-DC0E-3D50-25013AB3B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6E85C88-1C42-52DD-F8A6-8473BE9AB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30EA1A-C9F3-D7AE-0BF0-79ED9C171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D179237-D383-0536-75E5-A3684AEDE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41514D9-3EE9-11E6-BE2E-03FA19E8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430706C-E3E7-4901-3908-805B00BB5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A2465ED-B2BE-44FE-F776-1AE7F86B3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7710012-F76F-19EB-583F-BE1A6E6BF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DE98D24-AEA6-5BA8-C551-6950BB013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8BB8D4D-1B62-2138-491C-4B5E73B72D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12C9E93-C780-5999-D379-58687A751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FCF9E25-6027-C142-59A4-0F86F030E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9CC1607-3D57-E2A1-F6AF-C27EFF48D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579FD6A-660F-5C12-F581-7F6A68B4F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86C6DB-B0A4-38EF-0C79-4B270C7A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05D610E-4087-6E01-4152-CD52C798D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2EDC767-45CC-76D8-D0E3-50E38868A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27D840B-CD5C-49FD-40DE-A52477F18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BCF88CF-DFF5-8EB0-ED88-7F22E4F1D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023CB0E-8335-DAE4-29FE-28F87A59A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1C3B6CE-38B2-8B93-F069-D553DB167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21E8E4C-4788-CAC6-B952-99485F96D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C7906C9-35C0-45CF-7288-7AF7231C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C868AA6-1B7B-0E1E-1CE5-DF067CCC7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26F2100-C046-31D8-5371-71D0BD235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A81AEA9-F70A-840E-2F7B-3944A8D8F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9A0DE90-49F8-D130-DD6B-FEF8DFEDA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A13812F-D3C3-F7BC-3653-FA0E9CD1C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D72D453-8157-549A-73DB-DB2C6D81E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B74E7BD-3050-A599-9827-159248F23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1DE48A-C325-7DC1-2DE6-C55519328B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4A9CF45-5019-8AEF-BFA3-892281D03C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EDCB986-166A-B436-4027-8A29B3FCF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6156F2B-223B-79B9-61E6-C975FF1AC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4B47B02-90D6-3CA0-358F-790D22748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71C6950-020D-A3FB-64EE-4F56DBA45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A7B8F66-5CE2-3D90-97B3-02D494D01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F357B2C-1ABA-907F-3C36-DE861AACF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06463C8-5544-91CB-00BA-CC47ABBBB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742123F-26F6-6055-BEB2-9D56E8226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50CDF94-BC5F-F188-6C48-9688731AF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EB9FF95-862D-976C-1212-829D40B2D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D46D9B0-3FDB-1152-02C6-171923E9C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9D2EF4-0915-F628-0C8B-B7E69B2E1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F726ED6-3E5C-8F9B-CB3D-A6D8B88D3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6A02F1D-588E-E957-BA6F-A2EC3B45A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9989BDB-7473-47F1-9F4E-B3E80D778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101E5A6-A179-7F03-2ECF-2B5E2517E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3BF7D88-B994-A51E-AA6B-A183AB177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DAFDD99-F325-3AE5-313A-ECFDD4D0C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6C9F401-47EB-9AFC-9567-2DF1F7712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10B733C-84C9-A36C-7F9C-4A8708BBB9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B8CB56D-F2CA-B867-5683-3F72A76B5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8C847A8-01D2-24D8-2293-E59C27778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6D9E7E0-FC6F-82E3-08C8-E444C442D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D117406-83E7-BA94-1FB2-323FD3EDF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DB6B449-F7BA-13AD-3529-2CE8AF52D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CAD4F51-3253-0FA6-C69E-1615ADE57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613A3B2-752E-16AF-7A30-865B6FD4F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5D9A785-B5EE-5DE7-84DC-BD80FE327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1853AAF-1303-B752-5F9D-03FE58C3A1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EFC08BB-6E2A-CDB4-C9BE-20F823BD3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4923679-77ED-DA2E-22E0-329134533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BEA484C-9D91-7234-7956-4222E2A82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F426FAB-7A95-D20D-647C-114CB87F0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A034E7A-429E-94B4-0827-5FA9A114B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9DB1BC3-9192-624B-50D6-2BB2EBF23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BD022989-BECC-DCD3-B47E-5163E8902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82B3B725-755F-33F0-4CE1-7F41E267E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6660551-3BA1-0328-86E9-130B17212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91C174E-9BB5-FACD-B06E-6A88F4D93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039C3BA-B60F-9A40-9A32-6103F8E08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4B3F6E3-4D28-869B-0DCC-3433426FE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35B75A5-3BFF-C8E4-FF2A-AE5FBD16D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9D34940-0A3E-1BFB-2A5C-2DD023C9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5330648-6375-17C7-B004-C0CFC6C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AB46802-FC78-4194-8AC1-8039A76A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03A3496-C6D7-2160-BAFA-E7C860104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0E3BDE0-FB7E-F4F4-49A9-56BE96987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3895395-E6B5-45A5-1D65-045188C35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68575E4-E565-7D14-84E2-D04C9D9F49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35BAA4E-42F1-F208-0897-0DA09508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E913D88-2D60-A2E5-FA06-5B5410935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FB3EE99-11FD-83B4-1321-E1569BF51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29B1E48-5BE9-52B3-445C-19B3DA4C6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9D89C51-3811-A316-F644-8BFC7355C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0F3E7E2-760B-5C6E-ABD5-88FAEEC6E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1785D686-AFBA-9692-5F4B-40ABA0B4F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D06C281-15FA-AFAE-473E-20693EE89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CDF5008-80AA-23E2-50AA-D9BBF554F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69188CD2-18EF-EB91-9975-3D36EF696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8DBD486-4E86-3288-6BCC-8A71CA3FE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84F2381-B9F3-24CE-6F27-87C3C97CF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56F9D12A-53FB-C099-F72E-3C1A5CE4B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5DEEB54B-A7D4-004C-47DB-B809C77B4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F8F0E8C2-35B1-EE24-275C-814F55D24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C6E9F38-7AB3-578B-1AD7-68DD4626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9675BBFD-5C47-9908-05DD-5B722CD8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349ED3A-0FCA-7C4E-1FD4-5C1C375D6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C9C945-845E-FEC0-75B9-0F6244171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868A666-4878-D796-3163-35B1297B9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158685A2-CFC0-BF87-6E8B-C56F611C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B25C6753-55C0-6DAF-9F57-9DFF2AC33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C15CE3F-97DF-5365-40E4-9550250F0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9E929E5-676D-F843-66BD-57A135487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A565FEC-574D-D2A5-63F1-20154E05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0CED39F-E2C1-7C64-84A3-E3530D6FF2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7B4FEE6-0CD9-0E77-A71D-5C90824B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D1FBD5B-BCAC-F7F3-E313-F81F5629C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756FB1A-6C60-0A94-91DA-9C5B6037C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3AA9824-491B-4C05-9520-9DB72D72E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541D487E-B240-52DB-ECA6-4B918DCD6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531CF98-094F-035D-C3E1-3F30854D8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7D44604-6BB0-493A-1C40-B96847E9C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20C1803-BF3A-62F4-E85A-1953FAE46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C7DFFD8-C104-7000-DF1B-5B98F8FF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A4300821-D5F5-3BF5-3D90-23CD9F954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0D82CD48-62C3-504E-53BA-E3F238AB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16EA632-8535-9A7F-E17B-73926F2D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BD2B2FC5-45AE-8382-D979-732F3B15B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86A096D-1103-2111-2042-3522EBF7F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ABD16DA-C324-21F6-4EC1-C9CB2A5CA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2295D8F-D6B8-B388-7DE9-4002AAE6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74B686-1B45-E56D-43EB-21440D946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753F6FB-B9D1-BF41-19B0-DFC9E56F3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2EE5B3C-F7F4-6B6E-618C-F12E4360E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FE24C9E-2FA6-868B-1CE6-B0FC6E5C7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8ECCB55-EFCB-F9FC-EDA2-BA394C659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1469E66D-7013-A02A-BB23-BD4958D53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52B7E52-E583-7BEB-68D8-B8491E9B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4D576A0-985C-0AC4-6583-F8B124801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C45E86E2-90C5-F0C9-3DDA-6D6F59529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28512FC-A0B9-EF81-8549-FA5DB22D7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A807CAD-2478-1518-4D51-841AA32A6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1E979BA-F9EF-53BB-E18E-4239F98E8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88C5BF9A-342E-1B6F-904F-C53F4E3F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5F9CE274-5ABF-3D26-9DB1-4AD6CD493F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4A0A124-84E3-4AC6-6244-D146E5FB1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15322DA-3E35-0D44-B907-ACFAE2D84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F476060B-CE49-07E2-C0C3-CAACBB857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8C6078D-CCD3-3A35-0F18-184CC21F3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D9A38E93-8444-3E7D-350D-34716D3E8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2BDF2333-90E8-3321-1BFC-F89221C59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A7B997A6-3EAC-C686-FD2A-3D8AC891C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AF407FC9-7B87-3717-F475-EA5027748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AB5C003-B547-8193-976F-C4ACF2BAD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3C45473D-0617-8AD8-6B05-7A3406C9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AA8953C-3F58-9BCD-4715-DE882D7F1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138010D3-E19B-BC60-F91C-4F1DBC6EB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46E92930-CA34-54F5-5F0B-5F684E3D2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F573909E-3566-0284-0606-07DB7940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A3B2573D-9488-FF74-3406-F0F66E4E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ED72740-B369-2A72-B6DB-07F45FF0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024854DA-680E-4D3C-16D9-065CBD360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CF7775AC-64F3-3708-49B5-29C18F680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DF8DDE48-A166-BAF6-C7C1-E67B43B4B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6742EED9-7FE2-CB8D-7080-5C31FB75F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630CA150-D589-1A99-8C20-4D21E8166C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BA26712-63E8-95DF-1057-7323B86DC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FC19E1A8-E33E-BF54-5CCC-E9504F112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7162E0C1-FE3C-5C8F-697B-DB4CCB41D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9F87A19B-00EA-DF50-2560-0D5679D94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1B044E25-D90C-36A5-FF1E-8F8FD8FDB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05C03D6-665A-F099-4258-0FB7B66B6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697BAF20-2406-90BB-49D3-DB6E1DB8F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349247EC-C67C-2305-477A-EF925FD20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56878838-A64D-8640-3DD0-DD336E098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A59F931A-DC47-336F-F885-EA313FE56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D6A71028-B9F6-22B3-4406-422AF59F0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F8C40E41-B113-5BB6-690E-181DAD874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A7CAFB8-825E-A32E-882F-A9FA4D404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1FDE33F2-EDC8-F393-FC26-906A4E072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6A681A5-472A-E0C9-85FD-6ACDA3C4F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9C509375-326A-102A-4F3B-44224145A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234D97F-DD2A-DC20-B02C-A25E53DF0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748742DF-C4BD-9CFA-5037-458625196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B98B8D41-7A2B-FD7E-6A7C-FED8FA80E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A0C5D76C-FD9B-7B10-C0FE-DB858ECF7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D28C9C26-0745-392C-5C3F-E6863C350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646AD18-59B1-0F1F-268F-2D1E1E03A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C6D760C-F0F8-BB18-C650-D065E5FE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D13CACD-5E58-FE83-A9B4-0838CAB0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DE6FDF95-F375-15B3-D12B-C755B0E1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FD8E4E8F-F1F0-8BC4-4249-D65FC3460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776711B-388B-9979-15D4-BC9A2E400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92FC3ECC-F021-300D-EB12-C81E0F596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250B7CC1-5FA5-CF85-E52E-94C98184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46CECE90-65D7-BF14-D1E2-295D3B42A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267429CD-DFE8-EF34-D949-6B64A9D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2EF876F9-C257-F323-9F53-8AFFEB6D2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16BFC11B-A78C-3B86-BF2B-01790EDCC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52D59B27-FAFE-FD41-5611-BAE7F95E1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C6C3BDD5-5981-8617-31B1-C0DF76AD5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087B30C7-F729-ADD3-8AAF-199E096E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2FFB2062-6800-657F-5C54-A98558472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07A33313-01ED-1BC6-5873-A3E11145D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D3F2EE32-FAC7-4502-45CF-D32E1DA6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597078AD-2F14-5F08-41A7-6C6EAEB45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29C1759-95F9-E9C1-4B40-CC5B50343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38ACD225-5296-A7E6-23FE-0B5A261AF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FCE939C2-4BD9-AC3C-7B0C-66BCD3CB3C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3B488B6-C70D-7216-AD6D-5EE35AB2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D6F45F1C-71A0-6B33-D975-37BC019B0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3FCC1268-07D5-0DBA-DC54-79461BC47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4A1E66D3-20D1-FB99-B42A-2517B49C5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ED95E93D-6200-C2CA-CDCB-70BACCB22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6D843E63-19B1-5B78-16D0-1057DDD1A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DF390BBE-7B26-A532-C494-C7E5A083C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9D262BB9-4A23-CCFB-2BB0-31F159933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66845EF2-A40E-0B41-3712-902115200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D427A05D-F552-6CB1-E0B7-2F4ED0449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F7131D0C-EE38-B72D-7548-AF33A3F97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4D2E8F59-57F2-A1EF-F17D-E683AE67F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CFA4A6D8-DA9A-BA72-5125-4A4C6CCDE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6C65FDB1-B442-F032-8EC4-0F21D335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C215047D-3DE5-5C38-2EA6-4D936B0E1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BDBB543E-94A6-2689-7470-5742E5B6E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B688B0EB-90DA-E76A-4B93-767109155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1204232-33A9-6527-6AE3-063E84E15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6FCB029F-6F64-7EB6-1681-188EA4F56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9AF4A482-3579-18B6-C413-6776A80D4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E051D452-B8EA-C3B4-6C44-76BE4F6D0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5A36C6C2-DA56-AE95-3AFA-7AD252C3F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8A8D5E9A-EE61-AB3E-5C41-8412788EF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EDC33846-4AAB-E984-E9FA-65B9CC1C7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F6F8E610-83B1-8F17-29CD-98C5154F6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46A2AB56-F1EF-9BAC-7A68-D77AD87E9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75002492-8706-808E-6517-366C6A9C1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21CFBE65-9442-EA53-0F0F-23BB49011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BEBF67FA-87E7-0917-1B45-1ACD4BEC2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3645431A-7528-CBA8-7D3D-0B17C558E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F5E7412A-171B-BE7B-9FCC-4FC3860E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611FA3BE-FAED-3FF7-04D6-2482DC47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3FF76431-667A-523F-E406-6D5E68BFC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7A640348-3246-1BAD-3E1B-AA364ECCC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7BF50914-D686-1B93-AC12-78185E326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4DC648A3-286F-7166-CF66-36A18B97C8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84F288CF-1597-3EC4-C837-F5F9BE597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88E1EC61-7B52-6CB2-33F4-1848CC330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C45EC4CE-CF1F-FB11-3FD7-1E9E4116C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BF7F20EA-9564-CBD3-F52B-57D1718C2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89CC1A61-F568-FCDB-A7D9-450C4E9C9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EB345072-0BF8-974A-DB48-C943F5D54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8146A62A-9DF6-B59F-7075-6F5535A2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0EA43E6-C835-8A40-CD66-048BD7247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B2909F20-E6C6-BE6E-DBDC-344BD404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2689BF52-68FF-E7E6-3EE9-19E7B8464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D9B2FE2B-ABD5-E3E0-1D2E-FB2D6E678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CF985A09-FC4C-8359-C152-82986FA53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3B0E204D-2AD7-7851-EE95-28C63706D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783F1F09-7B95-CDF3-0E8D-AD4343C03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2726A7D0-DCE7-7D76-DC03-737703A7C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88AF9530-A931-403E-2A59-7C64773915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9FFBC7E8-E7B0-64CD-821D-896DC319C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13A0BF98-0657-3FB1-EC08-52C4C99C1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7BF4E68B-6896-B895-FD6C-C9F07B816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BEA1906C-6482-EA04-1867-612E1F457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6595701-154D-2E83-EAED-E4E2B684D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D42C28B3-FC80-8992-B24D-A172F0CB2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B69AB6B3-88E9-EFC7-C8A2-7049B5DC7A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42CB4859-78CD-474A-937A-15D920E8C2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C4CD6077-8122-F5C0-3D15-5987186C4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24B708D8-6F88-9004-882A-0DB10A89E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B59850E1-A8DD-00FC-2B29-A8A634E8D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D0EE9D0B-F590-0BAC-1EF9-3F3144763A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A0389EAF-48D2-0C36-1BC2-BAD67C641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199AA4AE-C727-70F6-F506-9FF053409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98ED23FF-F86C-AB61-FE5E-707B75662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D28FDDFA-DEEC-90E0-B8FC-C671D4E5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0EE8F7D1-BE25-52C2-AFFB-4E91B5DBB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3B96CB24-3C0D-AB1D-FA2A-AE556D2CE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412A1713-022A-6FAB-2548-D92EFBA2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0AF1865D-2C90-462A-35AB-CC400933E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F24C24E0-4DC5-F82B-79A3-AB4A9CBA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B244D832-0316-DB6A-5275-C43E6770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81A022EF-12E9-616D-C840-64C201D79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174F24F-BEC8-00C8-66C8-36FEFE147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26D52DEB-3648-77CE-19C5-CA25A59DE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E0273B19-6508-278F-C86E-2222D332D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4B171B68-4428-92C7-4788-9508479D2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CB776264-2F7C-29CE-DC32-CDF4E7687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0F495DDA-3F7A-EBF7-6C57-3F7DCD06A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85D7F19D-D3B0-6667-4F51-05F14EAEC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EE301E3-59EF-F6A8-177F-F70F2389C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7A12B2FE-2B23-1758-A35A-3BB0F4066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BE01DAF6-6EA8-1738-AF1A-8586081D2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2226AD63-EF6E-472A-44CB-4FF6AAEAF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5F00379F-35CF-0569-380D-C786A868B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3530CD25-C8C5-0E89-48B7-E23DB0C92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98AF35DA-7C45-79C4-1ABB-FE2C0776F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118E80B8-5C64-DFD9-BD1A-ABC2B8937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FE43BCA8-36F8-457C-19BB-8E81D3EBF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259A6263-6066-0BB6-0131-0B5C80B7A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F6CA7DB9-FCB4-D22E-D123-A65714D1E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0C85B8A9-6E4E-9989-9770-28E8481EA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E8F44F08-04F5-E114-3971-6B475C010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50D09913-9A7A-B05D-A987-F5A22465A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60F15B66-41D9-3F70-9E0D-458D4DAE8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4E98DE42-7825-533A-8331-7667BABD4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F736CE8A-2181-A141-66F6-782D3DCCB9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8C2F398B-DED4-9A78-43D8-D2A572DC3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43E2CC8A-AC69-CB50-857B-D1BE5136D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4DB5F5AC-83F0-E664-CD0B-5CA6E4B3D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77D44989-E17F-6177-98D0-D8B55195B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EDD3F993-F946-AA8A-04A1-EED3268A3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1E5B9D44-7030-B602-8939-06A723058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CF35BBE5-B883-2533-055D-48980A59C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5FB2414F-1523-B6C4-6D2C-DB7DCD2E4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4B0879E0-129B-F476-0715-5B755D0A3A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E36C0B-BE49-B0F8-06AF-585561195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Estudo de Caso 3:</a:t>
            </a:r>
          </a:p>
          <a:p>
            <a:pPr marL="0" indent="0">
              <a:buNone/>
            </a:pPr>
            <a:r>
              <a:rPr lang="pt-BR" i="1" dirty="0">
                <a:solidFill>
                  <a:schemeClr val="bg1"/>
                </a:solidFill>
              </a:rPr>
              <a:t>A gestão escolar deseja implementar um projeto interdisciplinar, mas os professores relatam dificuldades para organizar o planejamento.</a:t>
            </a:r>
          </a:p>
        </p:txBody>
      </p:sp>
    </p:spTree>
    <p:extLst>
      <p:ext uri="{BB962C8B-B14F-4D97-AF65-F5344CB8AC3E}">
        <p14:creationId xmlns:p14="http://schemas.microsoft.com/office/powerpoint/2010/main" val="268345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F6FB28-8911-20F8-B537-812A44C2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Atividade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28F4FC-1542-7250-9E56-290DA3FF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>
                <a:solidFill>
                  <a:schemeClr val="bg1"/>
                </a:solidFill>
              </a:rPr>
              <a:t>Elaborar um plano de ação do pedagogo para um dos estudos de caso discutidos, com base nas reflexões da aula.</a:t>
            </a:r>
          </a:p>
        </p:txBody>
      </p:sp>
    </p:spTree>
    <p:extLst>
      <p:ext uri="{BB962C8B-B14F-4D97-AF65-F5344CB8AC3E}">
        <p14:creationId xmlns:p14="http://schemas.microsoft.com/office/powerpoint/2010/main" val="3252125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26EBD-DE5F-F102-6BC7-677E5CE6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812709-90D0-675E-1482-3BC0F6863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15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F0E417D8-88AA-4184-A08D-DEF97C6C9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85795" y="1690979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42" name="Freeform: Shape 10">
              <a:extLst>
                <a:ext uri="{FF2B5EF4-FFF2-40B4-BE49-F238E27FC236}">
                  <a16:creationId xmlns:a16="http://schemas.microsoft.com/office/drawing/2014/main" id="{FCB4E045-9FB0-41C4-AC74-479EA20D85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1C7A48-09EB-4AF0-84CB-7EE408C2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Rectangle 13">
            <a:extLst>
              <a:ext uri="{FF2B5EF4-FFF2-40B4-BE49-F238E27FC236}">
                <a16:creationId xmlns:a16="http://schemas.microsoft.com/office/drawing/2014/main" id="{FDDE3270-A872-4E10-80BC-B93D6F0E3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5">
            <a:extLst>
              <a:ext uri="{FF2B5EF4-FFF2-40B4-BE49-F238E27FC236}">
                <a16:creationId xmlns:a16="http://schemas.microsoft.com/office/drawing/2014/main" id="{3B6E5F32-B5B2-45E3-9C18-BBC9005C4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7">
            <a:extLst>
              <a:ext uri="{FF2B5EF4-FFF2-40B4-BE49-F238E27FC236}">
                <a16:creationId xmlns:a16="http://schemas.microsoft.com/office/drawing/2014/main" id="{9545E68B-E61B-4EAE-9672-3A52AEC2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6263" y="1119679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893968-AB48-AF08-1B03-91667272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788" y="1397000"/>
            <a:ext cx="4502041" cy="30083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Para refletir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1E2857-D1DB-FFE1-79A9-13E9007EE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211" y="4497473"/>
            <a:ext cx="3624471" cy="81160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Quais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características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ou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ações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vocês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acham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que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definem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papel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pedagogo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escola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63DD1BD1-81FE-4F15-A934-E9AE94AE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Graphic 212">
            <a:extLst>
              <a:ext uri="{FF2B5EF4-FFF2-40B4-BE49-F238E27FC236}">
                <a16:creationId xmlns:a16="http://schemas.microsoft.com/office/drawing/2014/main" id="{120AB9A0-C0C4-43DA-9A34-FA3A4079D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98815DD1-EC9D-4BE1-846B-8BEF57D39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25">
            <a:extLst>
              <a:ext uri="{FF2B5EF4-FFF2-40B4-BE49-F238E27FC236}">
                <a16:creationId xmlns:a16="http://schemas.microsoft.com/office/drawing/2014/main" id="{CB78D2B9-C9C4-4A37-A12C-A09FC1158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0" name="Graphic 4">
            <a:extLst>
              <a:ext uri="{FF2B5EF4-FFF2-40B4-BE49-F238E27FC236}">
                <a16:creationId xmlns:a16="http://schemas.microsoft.com/office/drawing/2014/main" id="{DFC7EBB5-848C-4B1C-BE84-4CF07E90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59707" y="3876466"/>
            <a:ext cx="1056155" cy="1056156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51" name="Freeform: Shape 28">
              <a:extLst>
                <a:ext uri="{FF2B5EF4-FFF2-40B4-BE49-F238E27FC236}">
                  <a16:creationId xmlns:a16="http://schemas.microsoft.com/office/drawing/2014/main" id="{0F8315F3-A078-427A-92BE-34EC9E574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DFAF5C-63B0-43FB-80BE-CC45D99F5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30">
              <a:extLst>
                <a:ext uri="{FF2B5EF4-FFF2-40B4-BE49-F238E27FC236}">
                  <a16:creationId xmlns:a16="http://schemas.microsoft.com/office/drawing/2014/main" id="{6AD937F2-A44A-479C-A7EB-4EE7686A9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7834CC3-9461-418F-A593-FC09CD79B9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2">
              <a:extLst>
                <a:ext uri="{FF2B5EF4-FFF2-40B4-BE49-F238E27FC236}">
                  <a16:creationId xmlns:a16="http://schemas.microsoft.com/office/drawing/2014/main" id="{DD68AA1C-0667-46EE-A8BE-CAAA3EAF9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0F403B5-430A-450F-97C1-73160966C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4">
              <a:extLst>
                <a:ext uri="{FF2B5EF4-FFF2-40B4-BE49-F238E27FC236}">
                  <a16:creationId xmlns:a16="http://schemas.microsoft.com/office/drawing/2014/main" id="{AB38EBB0-5161-46F3-83D7-D9F478B1A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47EDFA5-AD01-40BE-91A2-A0C178622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6">
              <a:extLst>
                <a:ext uri="{FF2B5EF4-FFF2-40B4-BE49-F238E27FC236}">
                  <a16:creationId xmlns:a16="http://schemas.microsoft.com/office/drawing/2014/main" id="{76E0C47E-FE2F-4A8C-942E-1026D02D3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A309DA7-4C25-40F5-AC21-DA06D9C98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90F5FA-D4BF-4264-A8E9-365566EC7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47FD6B5-9B47-4500-9D65-7BD217301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CA06612-80DE-4467-A50C-0CB390D6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43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726F8F-7CD9-8AB3-B3B3-686B2BDB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 sz="4100">
                <a:solidFill>
                  <a:schemeClr val="bg1"/>
                </a:solidFill>
              </a:rPr>
              <a:t>Contextualização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490FCF-164F-99C4-FB93-CDDE05D84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O papel do pedagogo na gestão pedagógica e no acompanhamento das práticas docentes.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Diferenças de atuação entre Educação Infantil e Anos Iniciais.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Estudos de caso como metodologia para pensar soluções pedagógicas.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678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8A56FC-85DF-238D-60FE-964381FEA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Função do pedagogo na Educação Infantil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4C2033-1CA5-F0A4-7458-88F46B59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Planejamento e acompanhamento do currículo.</a:t>
            </a:r>
          </a:p>
          <a:p>
            <a:r>
              <a:rPr lang="pt-BR">
                <a:solidFill>
                  <a:schemeClr val="bg1"/>
                </a:solidFill>
              </a:rPr>
              <a:t>Orientação para o desenvolvimento integral (afetivo, cognitivo, motor e social).</a:t>
            </a:r>
          </a:p>
          <a:p>
            <a:r>
              <a:rPr lang="pt-BR">
                <a:solidFill>
                  <a:schemeClr val="bg1"/>
                </a:solidFill>
              </a:rPr>
              <a:t>Foco no brincar como metodologia essencial.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807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633D9C-586C-148A-A6CF-3DBCE7A0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Exemplo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4AB30A-477D-50C3-11CD-D59DFD422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Imagine uma situação em que uma professora da Educação Infantil realiza atividades de pintura com seu grupo, mas está tendo dificuldade em entender como essas atividades estão contribuindo para o desenvolvimento das crianças.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305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1A9204B-2BD2-136D-BEE1-E45C5E9D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Intervenção do Pedagogo: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B7B62E-C2A5-6864-5A2D-214C00DE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Orientação Inicial:</a:t>
            </a:r>
          </a:p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O pedagogo sugere que a professora registre as atividades realizadas, incluindo:</a:t>
            </a:r>
          </a:p>
          <a:p>
            <a:r>
              <a:rPr lang="pt-BR" sz="2000">
                <a:solidFill>
                  <a:schemeClr val="bg1"/>
                </a:solidFill>
              </a:rPr>
              <a:t>Descrição das atividades (materiais usados, tempo de duração).</a:t>
            </a:r>
          </a:p>
          <a:p>
            <a:r>
              <a:rPr lang="pt-BR" sz="2000">
                <a:solidFill>
                  <a:schemeClr val="bg1"/>
                </a:solidFill>
              </a:rPr>
              <a:t>Observações sobre as reações das crianças durante a atividade (quem participou mais, quem precisou de ajuda, como cada criança expressou suas ideias).</a:t>
            </a:r>
          </a:p>
          <a:p>
            <a:r>
              <a:rPr lang="pt-BR" sz="2000">
                <a:solidFill>
                  <a:schemeClr val="bg1"/>
                </a:solidFill>
              </a:rPr>
              <a:t>Produções das crianças (fotos ou cópias dos trabalhos).</a:t>
            </a:r>
          </a:p>
        </p:txBody>
      </p:sp>
    </p:spTree>
    <p:extLst>
      <p:ext uri="{BB962C8B-B14F-4D97-AF65-F5344CB8AC3E}">
        <p14:creationId xmlns:p14="http://schemas.microsoft.com/office/powerpoint/2010/main" val="11003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63BD2-95A6-DDE9-3401-36ED9816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t-BR" sz="3700">
                <a:solidFill>
                  <a:schemeClr val="bg1"/>
                </a:solidFill>
              </a:rPr>
              <a:t>Acompanhamento e Reflexão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34C4C3-79D9-D3CF-3CC5-CD5713AB5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Após um período, o pedagogo organiza um momento de reflexão com a professora, analisando os registros. Por exemplo: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Quais crianças demonstraram progresso em coordenação motora?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Como as escolhas das cores ou formas refletem a individualidade de cada criança?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Que adaptações podem ser feitas para engajar crianças menos participativas?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535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DB48D8-AA02-D188-92DA-CC6DE4A34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Socialização e Valorização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8EEAF7-80B0-57CB-AF20-EF12CDE4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O pedagogo incentiva a professora a compartilhar os registros com as famílias e a equipe escolar, mostrando como as atividades de pintura estão relacionadas ao desenvolvimento cognitivo, emocional e motor das crianças.</a:t>
            </a:r>
          </a:p>
        </p:txBody>
      </p:sp>
    </p:spTree>
    <p:extLst>
      <p:ext uri="{BB962C8B-B14F-4D97-AF65-F5344CB8AC3E}">
        <p14:creationId xmlns:p14="http://schemas.microsoft.com/office/powerpoint/2010/main" val="4050117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777</Words>
  <Application>Microsoft Office PowerPoint</Application>
  <PresentationFormat>Widescreen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Aptos</vt:lpstr>
      <vt:lpstr>Aptos Display</vt:lpstr>
      <vt:lpstr>Arial</vt:lpstr>
      <vt:lpstr>Tema do Office</vt:lpstr>
      <vt:lpstr>O Papel do Pedagogo na Educação Infantil e nos Anos Iniciais - Estudos de Caso</vt:lpstr>
      <vt:lpstr>Objetivo</vt:lpstr>
      <vt:lpstr>Para refletir</vt:lpstr>
      <vt:lpstr>Contextualização</vt:lpstr>
      <vt:lpstr>Função do pedagogo na Educação Infantil</vt:lpstr>
      <vt:lpstr>Exemplo</vt:lpstr>
      <vt:lpstr>Intervenção do Pedagogo:</vt:lpstr>
      <vt:lpstr>Acompanhamento e Reflexão</vt:lpstr>
      <vt:lpstr>Socialização e Valorização</vt:lpstr>
      <vt:lpstr>Função do pedagogo no Ensino Fundamental I</vt:lpstr>
      <vt:lpstr>Exemplo</vt:lpstr>
      <vt:lpstr>Intervenção do Pedagogo</vt:lpstr>
      <vt:lpstr>Análise de Indicadores</vt:lpstr>
      <vt:lpstr>Estratégias de Intervenção</vt:lpstr>
      <vt:lpstr>Apoio ao Professor</vt:lpstr>
      <vt:lpstr>Parceria com a Família</vt:lpstr>
      <vt:lpstr>Encaminhamento, se necessário</vt:lpstr>
      <vt:lpstr>Estudos de Caso</vt:lpstr>
      <vt:lpstr>Estudos de Caso</vt:lpstr>
      <vt:lpstr>Estudos de Caso</vt:lpstr>
      <vt:lpstr>Atividade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elisangela otaviano</dc:creator>
  <cp:lastModifiedBy>elisangela otaviano</cp:lastModifiedBy>
  <cp:revision>1</cp:revision>
  <dcterms:created xsi:type="dcterms:W3CDTF">2024-11-18T21:47:01Z</dcterms:created>
  <dcterms:modified xsi:type="dcterms:W3CDTF">2024-11-18T22:18:20Z</dcterms:modified>
</cp:coreProperties>
</file>